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4" r:id="rId1"/>
    <p:sldMasterId id="2147483679" r:id="rId2"/>
    <p:sldMasterId id="2147483684" r:id="rId3"/>
    <p:sldMasterId id="2147483690" r:id="rId4"/>
  </p:sldMasterIdLst>
  <p:notesMasterIdLst>
    <p:notesMasterId r:id="rId17"/>
  </p:notesMasterIdLst>
  <p:sldIdLst>
    <p:sldId id="359" r:id="rId5"/>
    <p:sldId id="360" r:id="rId6"/>
    <p:sldId id="371" r:id="rId7"/>
    <p:sldId id="370" r:id="rId8"/>
    <p:sldId id="362" r:id="rId9"/>
    <p:sldId id="339" r:id="rId10"/>
    <p:sldId id="364" r:id="rId11"/>
    <p:sldId id="365" r:id="rId12"/>
    <p:sldId id="366" r:id="rId13"/>
    <p:sldId id="367" r:id="rId14"/>
    <p:sldId id="368" r:id="rId15"/>
    <p:sldId id="369" r:id="rId16"/>
  </p:sldIdLst>
  <p:sldSz cx="12192000" cy="6858000"/>
  <p:notesSz cx="6735763" cy="9869488"/>
  <p:custShowLst>
    <p:custShow name="그림1" id="0">
      <p:sldLst>
        <p:sld r:id="rId10"/>
      </p:sldLst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0" orient="horz" pos="4320" userDrawn="1">
          <p15:clr>
            <a:srgbClr val="A4A3A4"/>
          </p15:clr>
        </p15:guide>
        <p15:guide id="11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6DE"/>
    <a:srgbClr val="FBF1D5"/>
    <a:srgbClr val="FF0000"/>
    <a:srgbClr val="CA237F"/>
    <a:srgbClr val="40B6E9"/>
    <a:srgbClr val="868686"/>
    <a:srgbClr val="E9E9E9"/>
    <a:srgbClr val="EFF4D1"/>
    <a:srgbClr val="FFEDDF"/>
    <a:srgbClr val="DE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C78D6A-562E-4158-ADD5-FDC2D9CF8168}" v="136" dt="2024-04-24T00:26:02.4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0" autoAdjust="0"/>
    <p:restoredTop sz="94674" autoAdjust="0"/>
  </p:normalViewPr>
  <p:slideViewPr>
    <p:cSldViewPr showGuides="1">
      <p:cViewPr varScale="1">
        <p:scale>
          <a:sx n="110" d="100"/>
          <a:sy n="110" d="100"/>
        </p:scale>
        <p:origin x="618" y="114"/>
      </p:cViewPr>
      <p:guideLst>
        <p:guide orient="horz" pos="432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2024-04-24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png"/><Relationship Id="rId4" Type="http://schemas.openxmlformats.org/officeDocument/2006/relationships/image" Target="../media/image5.sv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sv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2BC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B642834F-DF4C-A592-AE18-931FC208FD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54234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F686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34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FCDC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DA7C3B45-1DB9-0012-D529-3472D95149B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9A66B2FA-E12F-8495-D963-7DC1DDFA130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5D23707-8FA6-D79F-C469-050B44177AE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2C90951D-FB1F-87B2-2C72-096B717062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24" name="자유형: 도형 23">
            <a:extLst>
              <a:ext uri="{FF2B5EF4-FFF2-40B4-BE49-F238E27FC236}">
                <a16:creationId xmlns:a16="http://schemas.microsoft.com/office/drawing/2014/main" id="{021DD9BC-36D4-B884-1D30-B1DF2D942B5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6F8F939B-2DB8-9CEA-92DC-2219C22C0A1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49" y="211676"/>
            <a:ext cx="2798763" cy="500188"/>
          </a:xfrm>
          <a:prstGeom prst="rect">
            <a:avLst/>
          </a:prstGeom>
        </p:spPr>
      </p:pic>
      <p:pic>
        <p:nvPicPr>
          <p:cNvPr id="26" name="그림 25">
            <a:extLst>
              <a:ext uri="{FF2B5EF4-FFF2-40B4-BE49-F238E27FC236}">
                <a16:creationId xmlns:a16="http://schemas.microsoft.com/office/drawing/2014/main" id="{2F2E2526-00C2-0961-B6B0-7B1AE36693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760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440C6463-1C0B-C35D-1235-45A580AC0D4A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87C24AAC-481B-6904-506E-34171EE17DF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87FD65D-9C1A-28A1-7E82-2BA27F1265FE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4693FA0-E6FD-7E36-6308-55EB227B2CA8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71EB7AD3-9485-6BE2-B2B1-E0AB64FD443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9D6766A6-894E-0D86-7B50-B5569264B11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800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8567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D5CD6AD2-57C0-67F7-8F59-9B5ABEC0A3D0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7" name="자유형: 도형 6">
              <a:extLst>
                <a:ext uri="{FF2B5EF4-FFF2-40B4-BE49-F238E27FC236}">
                  <a16:creationId xmlns:a16="http://schemas.microsoft.com/office/drawing/2014/main" id="{61F772C7-D736-1648-3B5D-CA4D930F4BA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F6862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90D8AFA-A1DF-9601-2BFC-04D01D32EBD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0" name="그래픽 9">
              <a:extLst>
                <a:ext uri="{FF2B5EF4-FFF2-40B4-BE49-F238E27FC236}">
                  <a16:creationId xmlns:a16="http://schemas.microsoft.com/office/drawing/2014/main" id="{1A54BDCB-B198-FFAE-7C6C-CD45F19E2E7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20007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5041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C165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416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CD0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0721640B-CB37-91EA-8090-BD2ABE542372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D715382A-A475-3647-B524-71BC71A52D74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78E28CA-A954-32DD-1A8F-1A6AE3F0D5ED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EDFF30AB-F06D-E53C-08A3-8F094339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3" name="자유형: 도형 2">
            <a:extLst>
              <a:ext uri="{FF2B5EF4-FFF2-40B4-BE49-F238E27FC236}">
                <a16:creationId xmlns:a16="http://schemas.microsoft.com/office/drawing/2014/main" id="{6CC9E5B4-CB8A-D0A4-9499-DD6FF9769575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360563A-E5F7-33EE-DC3A-290018B2170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650" y="211676"/>
            <a:ext cx="2798761" cy="50018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63DCB57C-D160-575A-142A-22B8B56D5D6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388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938349C7-FAE3-25A7-0DF7-77FD8C70F7D1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BD36E777-BF3B-B2D5-ED8F-F26D6180694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1CB088D2-8838-AF8C-81E9-79F75B5ED150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26AEC19-E9F7-B754-9F0B-F246515B5B6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A725C6A5-B36F-ECAC-1D6A-D2F02C4455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18A8D4A7-C6C7-2A2D-A8B1-777145C034A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848" y="208017"/>
            <a:ext cx="3157538" cy="539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1262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5DACAFA7-E6F3-3868-AACF-ECD585C419D4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5923DD56-9731-729E-2C4B-0CC1BC64BCB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C165A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EA6A264-6FA8-FA72-ED33-AF6556BEF14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3E1B8B63-8164-B409-3DFC-424DA03C97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933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EDF6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4153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6BA0789-1E34-157F-696E-7A6DD82CECE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453EDF92-E1CC-414A-E460-BD10DD01F87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466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2BC4F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826299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레이어(딤)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416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9864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880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BF1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208800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153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8629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15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95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7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377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450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4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2" Type="http://schemas.openxmlformats.org/officeDocument/2006/relationships/image" Target="../media/image13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6.png"/><Relationship Id="rId15" Type="http://schemas.openxmlformats.org/officeDocument/2006/relationships/image" Target="../media/image18.svg"/><Relationship Id="rId10" Type="http://schemas.openxmlformats.org/officeDocument/2006/relationships/slide" Target="slide9.xml"/><Relationship Id="rId4" Type="http://schemas.openxmlformats.org/officeDocument/2006/relationships/image" Target="../media/image15.png"/><Relationship Id="rId9" Type="http://schemas.openxmlformats.org/officeDocument/2006/relationships/slide" Target="slide8.xml"/><Relationship Id="rId14" Type="http://schemas.openxmlformats.org/officeDocument/2006/relationships/image" Target="../media/image17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47.png"/><Relationship Id="rId3" Type="http://schemas.openxmlformats.org/officeDocument/2006/relationships/image" Target="../media/image16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4.png"/><Relationship Id="rId2" Type="http://schemas.openxmlformats.org/officeDocument/2006/relationships/image" Target="../media/image15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15" Type="http://schemas.openxmlformats.org/officeDocument/2006/relationships/image" Target="../media/image21.png"/><Relationship Id="rId10" Type="http://schemas.openxmlformats.org/officeDocument/2006/relationships/slide" Target="slide2.xml"/><Relationship Id="rId4" Type="http://schemas.openxmlformats.org/officeDocument/2006/relationships/image" Target="../media/image22.png"/><Relationship Id="rId9" Type="http://schemas.openxmlformats.org/officeDocument/2006/relationships/slide" Target="slide9.xml"/><Relationship Id="rId1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image" Target="../media/image50.png"/><Relationship Id="rId18" Type="http://schemas.openxmlformats.org/officeDocument/2006/relationships/image" Target="../media/image23.png"/><Relationship Id="rId3" Type="http://schemas.openxmlformats.org/officeDocument/2006/relationships/image" Target="../media/image16.png"/><Relationship Id="rId7" Type="http://schemas.openxmlformats.org/officeDocument/2006/relationships/slide" Target="slide8.xml"/><Relationship Id="rId12" Type="http://schemas.openxmlformats.org/officeDocument/2006/relationships/image" Target="../media/image49.png"/><Relationship Id="rId17" Type="http://schemas.openxmlformats.org/officeDocument/2006/relationships/image" Target="../media/image52.png"/><Relationship Id="rId2" Type="http://schemas.openxmlformats.org/officeDocument/2006/relationships/image" Target="../media/image15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image" Target="../media/image21.png"/><Relationship Id="rId10" Type="http://schemas.openxmlformats.org/officeDocument/2006/relationships/slide" Target="slide10.xml"/><Relationship Id="rId19" Type="http://schemas.openxmlformats.org/officeDocument/2006/relationships/image" Target="../media/image24.png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13" Type="http://schemas.openxmlformats.org/officeDocument/2006/relationships/slide" Target="slide2.xml"/><Relationship Id="rId3" Type="http://schemas.openxmlformats.org/officeDocument/2006/relationships/image" Target="../media/image16.png"/><Relationship Id="rId7" Type="http://schemas.openxmlformats.org/officeDocument/2006/relationships/image" Target="../media/image21.png"/><Relationship Id="rId12" Type="http://schemas.openxmlformats.org/officeDocument/2006/relationships/slide" Target="slide9.xml"/><Relationship Id="rId17" Type="http://schemas.openxmlformats.org/officeDocument/2006/relationships/image" Target="../media/image24.png"/><Relationship Id="rId2" Type="http://schemas.openxmlformats.org/officeDocument/2006/relationships/image" Target="../media/image15.png"/><Relationship Id="rId16" Type="http://schemas.openxmlformats.org/officeDocument/2006/relationships/image" Target="../media/image5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11" Type="http://schemas.openxmlformats.org/officeDocument/2006/relationships/slide" Target="slide8.xml"/><Relationship Id="rId5" Type="http://schemas.openxmlformats.org/officeDocument/2006/relationships/image" Target="../media/image22.png"/><Relationship Id="rId15" Type="http://schemas.openxmlformats.org/officeDocument/2006/relationships/slide" Target="slide11.xml"/><Relationship Id="rId10" Type="http://schemas.openxmlformats.org/officeDocument/2006/relationships/slide" Target="slide7.xml"/><Relationship Id="rId4" Type="http://schemas.openxmlformats.org/officeDocument/2006/relationships/image" Target="../media/image53.png"/><Relationship Id="rId9" Type="http://schemas.openxmlformats.org/officeDocument/2006/relationships/slide" Target="slide5.xml"/><Relationship Id="rId14" Type="http://schemas.openxmlformats.org/officeDocument/2006/relationships/slide" Target="slide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slide" Target="slide9.xml"/><Relationship Id="rId18" Type="http://schemas.openxmlformats.org/officeDocument/2006/relationships/image" Target="../media/image24.png"/><Relationship Id="rId3" Type="http://schemas.openxmlformats.org/officeDocument/2006/relationships/image" Target="../media/image16.png"/><Relationship Id="rId7" Type="http://schemas.openxmlformats.org/officeDocument/2006/relationships/image" Target="../media/image200.png"/><Relationship Id="rId12" Type="http://schemas.openxmlformats.org/officeDocument/2006/relationships/slide" Target="slide8.xml"/><Relationship Id="rId17" Type="http://schemas.openxmlformats.org/officeDocument/2006/relationships/image" Target="../media/image23.png"/><Relationship Id="rId2" Type="http://schemas.openxmlformats.org/officeDocument/2006/relationships/image" Target="../media/image15.png"/><Relationship Id="rId16" Type="http://schemas.openxmlformats.org/officeDocument/2006/relationships/slide" Target="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0.png"/><Relationship Id="rId11" Type="http://schemas.openxmlformats.org/officeDocument/2006/relationships/slide" Target="slide7.xml"/><Relationship Id="rId5" Type="http://schemas.openxmlformats.org/officeDocument/2006/relationships/image" Target="../media/image21.png"/><Relationship Id="rId15" Type="http://schemas.openxmlformats.org/officeDocument/2006/relationships/slide" Target="slide10.xml"/><Relationship Id="rId10" Type="http://schemas.openxmlformats.org/officeDocument/2006/relationships/slide" Target="slide5.xml"/><Relationship Id="rId4" Type="http://schemas.openxmlformats.org/officeDocument/2006/relationships/image" Target="../media/image20.png"/><Relationship Id="rId9" Type="http://schemas.openxmlformats.org/officeDocument/2006/relationships/slide" Target="slide1.xml"/><Relationship Id="rId14" Type="http://schemas.openxmlformats.org/officeDocument/2006/relationships/slide" Target="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image" Target="../media/image25.png"/><Relationship Id="rId3" Type="http://schemas.openxmlformats.org/officeDocument/2006/relationships/image" Target="../media/image16.png"/><Relationship Id="rId7" Type="http://schemas.openxmlformats.org/officeDocument/2006/relationships/slide" Target="slide1.xml"/><Relationship Id="rId12" Type="http://schemas.openxmlformats.org/officeDocument/2006/relationships/slide" Target="slide2.xml"/><Relationship Id="rId17" Type="http://schemas.openxmlformats.org/officeDocument/2006/relationships/image" Target="../media/image22.png"/><Relationship Id="rId2" Type="http://schemas.openxmlformats.org/officeDocument/2006/relationships/image" Target="../media/image15.png"/><Relationship Id="rId16" Type="http://schemas.openxmlformats.org/officeDocument/2006/relationships/image" Target="../media/image23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0.png"/><Relationship Id="rId11" Type="http://schemas.openxmlformats.org/officeDocument/2006/relationships/slide" Target="slide9.xml"/><Relationship Id="rId5" Type="http://schemas.openxmlformats.org/officeDocument/2006/relationships/image" Target="../media/image21.png"/><Relationship Id="rId10" Type="http://schemas.openxmlformats.org/officeDocument/2006/relationships/slide" Target="slide8.xml"/><Relationship Id="rId19" Type="http://schemas.openxmlformats.org/officeDocument/2006/relationships/image" Target="../media/image23.png"/><Relationship Id="rId4" Type="http://schemas.openxmlformats.org/officeDocument/2006/relationships/image" Target="../media/image20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16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24.png"/><Relationship Id="rId2" Type="http://schemas.openxmlformats.org/officeDocument/2006/relationships/image" Target="../media/image15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1.png"/><Relationship Id="rId15" Type="http://schemas.openxmlformats.org/officeDocument/2006/relationships/image" Target="../media/image22.png"/><Relationship Id="rId10" Type="http://schemas.openxmlformats.org/officeDocument/2006/relationships/slide" Target="slide9.xml"/><Relationship Id="rId4" Type="http://schemas.openxmlformats.org/officeDocument/2006/relationships/image" Target="../media/image20.png"/><Relationship Id="rId9" Type="http://schemas.openxmlformats.org/officeDocument/2006/relationships/slide" Target="slide8.xml"/><Relationship Id="rId14" Type="http://schemas.openxmlformats.org/officeDocument/2006/relationships/image" Target="../media/image25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27.png"/><Relationship Id="rId18" Type="http://schemas.openxmlformats.org/officeDocument/2006/relationships/image" Target="../media/image29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8.png"/><Relationship Id="rId2" Type="http://schemas.openxmlformats.org/officeDocument/2006/relationships/image" Target="../media/image251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15" Type="http://schemas.openxmlformats.org/officeDocument/2006/relationships/image" Target="../media/image20.png"/><Relationship Id="rId10" Type="http://schemas.openxmlformats.org/officeDocument/2006/relationships/slide" Target="slide2.xml"/><Relationship Id="rId19" Type="http://schemas.openxmlformats.org/officeDocument/2006/relationships/image" Target="../media/image24.png"/><Relationship Id="rId4" Type="http://schemas.openxmlformats.org/officeDocument/2006/relationships/image" Target="../media/image16.png"/><Relationship Id="rId9" Type="http://schemas.openxmlformats.org/officeDocument/2006/relationships/slide" Target="slide9.xml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image" Target="../media/image32.png"/><Relationship Id="rId18" Type="http://schemas.openxmlformats.org/officeDocument/2006/relationships/image" Target="../media/image36.png"/><Relationship Id="rId3" Type="http://schemas.openxmlformats.org/officeDocument/2006/relationships/image" Target="../media/image16.png"/><Relationship Id="rId21" Type="http://schemas.openxmlformats.org/officeDocument/2006/relationships/image" Target="../media/image24.png"/><Relationship Id="rId7" Type="http://schemas.openxmlformats.org/officeDocument/2006/relationships/slide" Target="slide8.xml"/><Relationship Id="rId12" Type="http://schemas.openxmlformats.org/officeDocument/2006/relationships/image" Target="../media/image31.png"/><Relationship Id="rId17" Type="http://schemas.openxmlformats.org/officeDocument/2006/relationships/image" Target="../media/image35.png"/><Relationship Id="rId2" Type="http://schemas.openxmlformats.org/officeDocument/2006/relationships/image" Target="../media/image15.png"/><Relationship Id="rId16" Type="http://schemas.openxmlformats.org/officeDocument/2006/relationships/image" Target="../media/image34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4.xml"/><Relationship Id="rId6" Type="http://schemas.openxmlformats.org/officeDocument/2006/relationships/slide" Target="slide7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5" Type="http://schemas.openxmlformats.org/officeDocument/2006/relationships/image" Target="../media/image33.png"/><Relationship Id="rId10" Type="http://schemas.openxmlformats.org/officeDocument/2006/relationships/slide" Target="slide10.xml"/><Relationship Id="rId19" Type="http://schemas.openxmlformats.org/officeDocument/2006/relationships/image" Target="../media/image20.png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38.png"/><Relationship Id="rId18" Type="http://schemas.openxmlformats.org/officeDocument/2006/relationships/image" Target="../media/image42.png"/><Relationship Id="rId3" Type="http://schemas.openxmlformats.org/officeDocument/2006/relationships/image" Target="../media/image15.png"/><Relationship Id="rId21" Type="http://schemas.openxmlformats.org/officeDocument/2006/relationships/image" Target="../media/image2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41.png"/><Relationship Id="rId2" Type="http://schemas.openxmlformats.org/officeDocument/2006/relationships/image" Target="../media/image37.png"/><Relationship Id="rId16" Type="http://schemas.openxmlformats.org/officeDocument/2006/relationships/image" Target="../media/image40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23" Type="http://schemas.openxmlformats.org/officeDocument/2006/relationships/image" Target="../media/image24.png"/><Relationship Id="rId10" Type="http://schemas.openxmlformats.org/officeDocument/2006/relationships/slide" Target="slide2.xml"/><Relationship Id="rId19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slide" Target="slide9.xml"/><Relationship Id="rId14" Type="http://schemas.openxmlformats.org/officeDocument/2006/relationships/image" Target="../media/image39.png"/><Relationship Id="rId22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45.png"/><Relationship Id="rId18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1.png"/><Relationship Id="rId2" Type="http://schemas.openxmlformats.org/officeDocument/2006/relationships/image" Target="../media/image44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15" Type="http://schemas.openxmlformats.org/officeDocument/2006/relationships/image" Target="../media/image46.png"/><Relationship Id="rId10" Type="http://schemas.openxmlformats.org/officeDocument/2006/relationships/slide" Target="slide2.xml"/><Relationship Id="rId4" Type="http://schemas.openxmlformats.org/officeDocument/2006/relationships/image" Target="../media/image16.png"/><Relationship Id="rId9" Type="http://schemas.openxmlformats.org/officeDocument/2006/relationships/slide" Target="slide9.xml"/><Relationship Id="rId1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타원 58">
            <a:extLst>
              <a:ext uri="{FF2B5EF4-FFF2-40B4-BE49-F238E27FC236}">
                <a16:creationId xmlns:a16="http://schemas.microsoft.com/office/drawing/2014/main" id="{EA24745E-C397-1D6E-C35E-B0BE810A9F59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480291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분수의 덧셈을</a:t>
            </a:r>
            <a:endParaRPr lang="en-US" altLang="ko-KR" sz="6000" b="1" spc="-3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해 볼까요</a:t>
            </a:r>
            <a:r>
              <a:rPr lang="en-US" altLang="ko-KR" sz="6000" b="1" spc="-300" dirty="0">
                <a:solidFill>
                  <a:schemeClr val="bg1"/>
                </a:solidFill>
              </a:rPr>
              <a:t>?(1)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D4F46B-06CF-FE3D-8964-1208930CB60C}"/>
              </a:ext>
            </a:extLst>
          </p:cNvPr>
          <p:cNvSpPr txBox="1"/>
          <p:nvPr/>
        </p:nvSpPr>
        <p:spPr>
          <a:xfrm>
            <a:off x="1508303" y="1146453"/>
            <a:ext cx="3867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분수의 덧셈과 뺄셈</a:t>
            </a: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12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~13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B7D5781E-6756-1E76-D67D-FD3048EB01FD}"/>
              </a:ext>
            </a:extLst>
          </p:cNvPr>
          <p:cNvGrpSpPr/>
          <p:nvPr/>
        </p:nvGrpSpPr>
        <p:grpSpPr>
          <a:xfrm>
            <a:off x="8400256" y="2130024"/>
            <a:ext cx="2848233" cy="430693"/>
            <a:chOff x="8715134" y="969322"/>
            <a:chExt cx="2848233" cy="430693"/>
          </a:xfrm>
        </p:grpSpPr>
        <p:pic>
          <p:nvPicPr>
            <p:cNvPr id="17" name="그림 16">
              <a:extLst>
                <a:ext uri="{FF2B5EF4-FFF2-40B4-BE49-F238E27FC236}">
                  <a16:creationId xmlns:a16="http://schemas.microsoft.com/office/drawing/2014/main" id="{BCA9774C-295B-4821-EB8D-2E8830C666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969322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8793D76-736D-6264-5F27-4DA0078A4668}"/>
                </a:ext>
              </a:extLst>
            </p:cNvPr>
            <p:cNvSpPr txBox="1"/>
            <p:nvPr/>
          </p:nvSpPr>
          <p:spPr>
            <a:xfrm>
              <a:off x="10033605" y="984614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8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~9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62CC0E31-EB2F-477D-B7B0-C8BE6F012202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19" name="사각형: 둥근 모서리 18">
              <a:hlinkClick r:id="rId6" action="ppaction://hlinksldjump"/>
              <a:extLst>
                <a:ext uri="{FF2B5EF4-FFF2-40B4-BE49-F238E27FC236}">
                  <a16:creationId xmlns:a16="http://schemas.microsoft.com/office/drawing/2014/main" id="{397C961A-639A-1E13-3A2C-3BAFBDB3A6F9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20" name="사각형: 둥근 모서리 19">
              <a:hlinkClick r:id="rId7" action="ppaction://hlinksldjump"/>
              <a:extLst>
                <a:ext uri="{FF2B5EF4-FFF2-40B4-BE49-F238E27FC236}">
                  <a16:creationId xmlns:a16="http://schemas.microsoft.com/office/drawing/2014/main" id="{1051F76B-86CD-CD21-CC59-62D77E9D44B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8" action="ppaction://hlinksldjump"/>
              <a:extLst>
                <a:ext uri="{FF2B5EF4-FFF2-40B4-BE49-F238E27FC236}">
                  <a16:creationId xmlns:a16="http://schemas.microsoft.com/office/drawing/2014/main" id="{288A3744-0224-BFA1-6464-9B6B8A79086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9" action="ppaction://hlinksldjump"/>
              <a:extLst>
                <a:ext uri="{FF2B5EF4-FFF2-40B4-BE49-F238E27FC236}">
                  <a16:creationId xmlns:a16="http://schemas.microsoft.com/office/drawing/2014/main" id="{9E4A39A5-EB05-2CB3-269D-424D4681833B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0" name="사각형: 둥근 모서리 29">
              <a:hlinkClick r:id="rId10" action="ppaction://hlinksldjump"/>
              <a:extLst>
                <a:ext uri="{FF2B5EF4-FFF2-40B4-BE49-F238E27FC236}">
                  <a16:creationId xmlns:a16="http://schemas.microsoft.com/office/drawing/2014/main" id="{47CD805F-953B-09E4-AF90-48A23BBF36D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1" action="ppaction://hlinksldjump"/>
              <a:extLst>
                <a:ext uri="{FF2B5EF4-FFF2-40B4-BE49-F238E27FC236}">
                  <a16:creationId xmlns:a16="http://schemas.microsoft.com/office/drawing/2014/main" id="{777CD90E-4B9B-8BAB-6261-CB70C62815A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3" name="사각형: 둥근 모서리 32">
              <a:hlinkClick r:id="rId12" action="ppaction://hlinksldjump"/>
              <a:extLst>
                <a:ext uri="{FF2B5EF4-FFF2-40B4-BE49-F238E27FC236}">
                  <a16:creationId xmlns:a16="http://schemas.microsoft.com/office/drawing/2014/main" id="{9F7DC75C-DDDA-BFE3-1F49-EC19F03A3DEA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7C021B8-AB92-D771-6199-CAB85814E1B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28" name="그래픽 27">
            <a:extLst>
              <a:ext uri="{FF2B5EF4-FFF2-40B4-BE49-F238E27FC236}">
                <a16:creationId xmlns:a16="http://schemas.microsoft.com/office/drawing/2014/main" id="{41DAB174-8923-4906-8E55-9CDBB8E9F89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83241" y="1122854"/>
            <a:ext cx="275082" cy="564642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A3AEAB0D-B11C-0166-A0BC-323A79F88F0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9063167" y="2204016"/>
            <a:ext cx="509679" cy="308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4800"/>
            <a:ext cx="10393221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안에 들어갈 수 있는 수를 모두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FCB05E9B-94F3-0D29-CEF3-E9C7484ABC8E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id="{AFA6EDC9-782A-45BB-DCD3-D6531EFD6CBF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1140C087-888D-6B89-24EE-F261BB5020BD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D41DE339-E50C-E8A9-856C-52B2FAC44FA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106AB2B9-BD1C-15A2-F5F3-B634DEA307ED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99D2E88-F671-DA9F-BBBA-4008FFA7B1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ED5745CE-DB51-1E2F-EBCD-1E83483EF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EE7B8C43-93A9-CE53-E32E-BF2E01CA64A5}"/>
              </a:ext>
            </a:extLst>
          </p:cNvPr>
          <p:cNvSpPr txBox="1"/>
          <p:nvPr/>
        </p:nvSpPr>
        <p:spPr>
          <a:xfrm>
            <a:off x="8070540" y="4479085"/>
            <a:ext cx="340631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               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D775368-5FD4-F869-37CF-90C2ED13492C}"/>
              </a:ext>
            </a:extLst>
          </p:cNvPr>
          <p:cNvSpPr txBox="1"/>
          <p:nvPr/>
        </p:nvSpPr>
        <p:spPr>
          <a:xfrm>
            <a:off x="8328247" y="4547490"/>
            <a:ext cx="29475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ko-KR" sz="3200" b="1" spc="-300" dirty="0">
                <a:solidFill>
                  <a:srgbClr val="FF0000"/>
                </a:solidFill>
              </a:rPr>
              <a:t>1, 2, 3, 4</a:t>
            </a: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80820074-471F-0BB0-23DA-8E37E502226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522983" y="4565986"/>
            <a:ext cx="558070" cy="54778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6" name="그룹 25">
            <a:extLst>
              <a:ext uri="{FF2B5EF4-FFF2-40B4-BE49-F238E27FC236}">
                <a16:creationId xmlns:a16="http://schemas.microsoft.com/office/drawing/2014/main" id="{6915730E-D506-96DA-48B2-5E73178803F9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27" name="사각형: 둥근 모서리 26">
              <a:hlinkClick r:id="rId5" action="ppaction://hlinksldjump"/>
              <a:extLst>
                <a:ext uri="{FF2B5EF4-FFF2-40B4-BE49-F238E27FC236}">
                  <a16:creationId xmlns:a16="http://schemas.microsoft.com/office/drawing/2014/main" id="{1D17855D-0EC6-733F-0962-8BD0B9CF3D2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0" name="사각형: 둥근 모서리 29">
              <a:hlinkClick r:id="rId6" action="ppaction://hlinksldjump"/>
              <a:extLst>
                <a:ext uri="{FF2B5EF4-FFF2-40B4-BE49-F238E27FC236}">
                  <a16:creationId xmlns:a16="http://schemas.microsoft.com/office/drawing/2014/main" id="{C91C5AB2-323D-C00E-369C-7F4BCB768638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7" action="ppaction://hlinksldjump"/>
              <a:extLst>
                <a:ext uri="{FF2B5EF4-FFF2-40B4-BE49-F238E27FC236}">
                  <a16:creationId xmlns:a16="http://schemas.microsoft.com/office/drawing/2014/main" id="{299A0683-64A0-2603-C902-5DB02109966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8" action="ppaction://hlinksldjump"/>
              <a:extLst>
                <a:ext uri="{FF2B5EF4-FFF2-40B4-BE49-F238E27FC236}">
                  <a16:creationId xmlns:a16="http://schemas.microsoft.com/office/drawing/2014/main" id="{D23CE79A-4B62-B293-5457-8965B475AD5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9" action="ppaction://hlinksldjump"/>
              <a:extLst>
                <a:ext uri="{FF2B5EF4-FFF2-40B4-BE49-F238E27FC236}">
                  <a16:creationId xmlns:a16="http://schemas.microsoft.com/office/drawing/2014/main" id="{DB83A381-EB45-A7A8-6B18-14E8E1B3522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0" action="ppaction://hlinksldjump"/>
              <a:extLst>
                <a:ext uri="{FF2B5EF4-FFF2-40B4-BE49-F238E27FC236}">
                  <a16:creationId xmlns:a16="http://schemas.microsoft.com/office/drawing/2014/main" id="{AFAB901E-BB62-A8DC-71D7-F4B12F8C15DD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5" name="사각형: 둥근 모서리 34">
              <a:hlinkClick r:id="rId11" action="ppaction://hlinksldjump"/>
              <a:extLst>
                <a:ext uri="{FF2B5EF4-FFF2-40B4-BE49-F238E27FC236}">
                  <a16:creationId xmlns:a16="http://schemas.microsoft.com/office/drawing/2014/main" id="{1E7E525C-156A-B209-B45E-67C73EF68B93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사각형: 둥근 모서리 38">
              <a:hlinkClick r:id="rId12" action="ppaction://hlinksldjump"/>
              <a:extLst>
                <a:ext uri="{FF2B5EF4-FFF2-40B4-BE49-F238E27FC236}">
                  <a16:creationId xmlns:a16="http://schemas.microsoft.com/office/drawing/2014/main" id="{7B249BB7-DEF5-FB6A-4F3B-7A78AB7742B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F9136267-46CA-44AB-F2C4-BB214F5512BD}"/>
              </a:ext>
            </a:extLst>
          </p:cNvPr>
          <p:cNvSpPr>
            <a:spLocks noChangeAspect="1"/>
          </p:cNvSpPr>
          <p:nvPr/>
        </p:nvSpPr>
        <p:spPr>
          <a:xfrm>
            <a:off x="1067558" y="1170175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8F537A66-DC4E-208B-F7E8-1A16188498F3}"/>
              </a:ext>
            </a:extLst>
          </p:cNvPr>
          <p:cNvSpPr/>
          <p:nvPr/>
        </p:nvSpPr>
        <p:spPr>
          <a:xfrm>
            <a:off x="2864947" y="1989138"/>
            <a:ext cx="6903462" cy="1943918"/>
          </a:xfrm>
          <a:prstGeom prst="roundRect">
            <a:avLst>
              <a:gd name="adj" fmla="val 9546"/>
            </a:avLst>
          </a:prstGeom>
          <a:solidFill>
            <a:srgbClr val="FFFFFF"/>
          </a:solidFill>
          <a:ln w="28575">
            <a:solidFill>
              <a:srgbClr val="4978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6337C54-DC1C-71FE-0229-B641886FB565}"/>
                  </a:ext>
                </a:extLst>
              </p:cNvPr>
              <p:cNvSpPr txBox="1"/>
              <p:nvPr/>
            </p:nvSpPr>
            <p:spPr>
              <a:xfrm>
                <a:off x="2922249" y="2258980"/>
                <a:ext cx="6774151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             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𝟗</m:t>
                          </m:r>
                        </m:den>
                      </m:f>
                    </m:oMath>
                  </m:oMathPara>
                </a14:m>
                <a:endParaRPr lang="ko-KR" altLang="en-US" sz="3200" b="1" spc="-3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6337C54-DC1C-71FE-0229-B641886FB5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249" y="2258980"/>
                <a:ext cx="6774151" cy="606695"/>
              </a:xfrm>
              <a:prstGeom prst="rect">
                <a:avLst/>
              </a:prstGeom>
              <a:blipFill>
                <a:blip r:embed="rId13"/>
                <a:stretch>
                  <a:fillRect b="-8282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사각형: 둥근 모서리 8">
            <a:extLst>
              <a:ext uri="{FF2B5EF4-FFF2-40B4-BE49-F238E27FC236}">
                <a16:creationId xmlns:a16="http://schemas.microsoft.com/office/drawing/2014/main" id="{F9B1E3CC-D2A6-17AC-4E78-EBCC1A5F3F61}"/>
              </a:ext>
            </a:extLst>
          </p:cNvPr>
          <p:cNvSpPr/>
          <p:nvPr/>
        </p:nvSpPr>
        <p:spPr>
          <a:xfrm>
            <a:off x="6906456" y="2258980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9EB69947-3E18-FC91-6C8B-7223DE967221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2" name="그룹 11">
              <a:extLst>
                <a:ext uri="{FF2B5EF4-FFF2-40B4-BE49-F238E27FC236}">
                  <a16:creationId xmlns:a16="http://schemas.microsoft.com/office/drawing/2014/main" id="{DA5431A2-7378-6582-D123-43252E8ABB36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16" name="그래픽 57">
                <a:extLst>
                  <a:ext uri="{FF2B5EF4-FFF2-40B4-BE49-F238E27FC236}">
                    <a16:creationId xmlns:a16="http://schemas.microsoft.com/office/drawing/2014/main" id="{5B95D8A5-D299-587D-70D7-43FB2DF0C76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0CC7A86-6B08-F841-4465-D914DBC8EDB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3" name="그룹 12">
              <a:extLst>
                <a:ext uri="{FF2B5EF4-FFF2-40B4-BE49-F238E27FC236}">
                  <a16:creationId xmlns:a16="http://schemas.microsoft.com/office/drawing/2014/main" id="{7525A98C-BD1F-FDEF-EED4-1640630CA48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C6870E9D-7702-F6C5-C7EC-B10B4C7951C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15A4D77-F248-DB77-4BDA-C2B0FCA78AE7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4" name="그림 3">
            <a:extLst>
              <a:ext uri="{FF2B5EF4-FFF2-40B4-BE49-F238E27FC236}">
                <a16:creationId xmlns:a16="http://schemas.microsoft.com/office/drawing/2014/main" id="{23912D83-2B53-F00C-8300-AC6453692874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1029600" y="748800"/>
            <a:ext cx="652750" cy="296285"/>
          </a:xfrm>
          <a:prstGeom prst="rect">
            <a:avLst/>
          </a:prstGeom>
        </p:spPr>
      </p:pic>
      <p:pic>
        <p:nvPicPr>
          <p:cNvPr id="10" name="그림 28">
            <a:extLst>
              <a:ext uri="{FF2B5EF4-FFF2-40B4-BE49-F238E27FC236}">
                <a16:creationId xmlns:a16="http://schemas.microsoft.com/office/drawing/2014/main" id="{4C3F2415-FC19-058E-8B63-0B7E3AA22D3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0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그룹 31">
            <a:extLst>
              <a:ext uri="{FF2B5EF4-FFF2-40B4-BE49-F238E27FC236}">
                <a16:creationId xmlns:a16="http://schemas.microsoft.com/office/drawing/2014/main" id="{5C3F31F3-9F5B-1566-D6C4-FC16F9EB17C6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>
              <a:extLst>
                <a:ext uri="{FF2B5EF4-FFF2-40B4-BE49-F238E27FC236}">
                  <a16:creationId xmlns:a16="http://schemas.microsoft.com/office/drawing/2014/main" id="{E9A71F9A-E82E-22CB-10E4-35F367589D07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935B88CE-8681-81EA-8CFA-F4F893747162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>
                <a:extLst>
                  <a:ext uri="{FF2B5EF4-FFF2-40B4-BE49-F238E27FC236}">
                    <a16:creationId xmlns:a16="http://schemas.microsoft.com/office/drawing/2014/main" id="{FC967D87-0299-5EF5-ACD7-1647AC16718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>
                <a:extLst>
                  <a:ext uri="{FF2B5EF4-FFF2-40B4-BE49-F238E27FC236}">
                    <a16:creationId xmlns:a16="http://schemas.microsoft.com/office/drawing/2014/main" id="{B3FFD2A6-2817-2D30-6C5E-34828E963E31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66267C4-A456-C37A-D689-2FA2C8935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D25BBED-C4F7-271C-A7E7-E4B483ED5A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52C76EBA-4DE2-A179-90C3-408D1DBF19C9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3" name="사각형: 둥근 모서리 2">
              <a:hlinkClick r:id="rId4" action="ppaction://hlinksldjump"/>
              <a:extLst>
                <a:ext uri="{FF2B5EF4-FFF2-40B4-BE49-F238E27FC236}">
                  <a16:creationId xmlns:a16="http://schemas.microsoft.com/office/drawing/2014/main" id="{93D8FBAA-C702-63B5-A793-25ACC42886C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" name="사각형: 둥근 모서리 4">
              <a:hlinkClick r:id="rId5" action="ppaction://hlinksldjump"/>
              <a:extLst>
                <a:ext uri="{FF2B5EF4-FFF2-40B4-BE49-F238E27FC236}">
                  <a16:creationId xmlns:a16="http://schemas.microsoft.com/office/drawing/2014/main" id="{75A139B4-82BE-4F2D-DEA8-F4E88AF3FEC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34735314-16FA-D6CC-B071-A77D8C6C32A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1C9D8417-03D8-8BEE-EE99-BFC400EC655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74332FD1-F0DC-F942-F2A8-54B8B14CE08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  <a:extLst>
                <a:ext uri="{FF2B5EF4-FFF2-40B4-BE49-F238E27FC236}">
                  <a16:creationId xmlns:a16="http://schemas.microsoft.com/office/drawing/2014/main" id="{CD663208-4F63-AAD6-2BDB-A12F7484E971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B583DE5C-663A-EE8A-61FD-41902A80C1B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4A11C54A-1CB2-6711-C1CB-2A8C8E27B26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F696A164-CE66-51AD-72B5-93FA1561AA85}"/>
              </a:ext>
            </a:extLst>
          </p:cNvPr>
          <p:cNvSpPr txBox="1"/>
          <p:nvPr/>
        </p:nvSpPr>
        <p:spPr>
          <a:xfrm>
            <a:off x="1343025" y="1678575"/>
            <a:ext cx="10092394" cy="108450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채원이의 풀이와 설명을 보고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잘못된 부분을 찾아 설명하고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,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바르게 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7" name="순서도: 연결자 16">
            <a:extLst>
              <a:ext uri="{FF2B5EF4-FFF2-40B4-BE49-F238E27FC236}">
                <a16:creationId xmlns:a16="http://schemas.microsoft.com/office/drawing/2014/main" id="{9AE388DF-A488-7074-FD65-8567C6E7123D}"/>
              </a:ext>
            </a:extLst>
          </p:cNvPr>
          <p:cNvSpPr>
            <a:spLocks noChangeAspect="1"/>
          </p:cNvSpPr>
          <p:nvPr/>
        </p:nvSpPr>
        <p:spPr>
          <a:xfrm>
            <a:off x="1092420" y="1915912"/>
            <a:ext cx="181333" cy="180000"/>
          </a:xfrm>
          <a:prstGeom prst="flowChartConnector">
            <a:avLst/>
          </a:prstGeom>
          <a:solidFill>
            <a:schemeClr val="bg1"/>
          </a:solidFill>
          <a:ln w="57150">
            <a:solidFill>
              <a:schemeClr val="accent1"/>
            </a:solidFill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369B4E27-6840-493C-E0A0-168CF46E9691}"/>
              </a:ext>
            </a:extLst>
          </p:cNvPr>
          <p:cNvSpPr/>
          <p:nvPr/>
        </p:nvSpPr>
        <p:spPr>
          <a:xfrm>
            <a:off x="1343024" y="3294220"/>
            <a:ext cx="10092394" cy="2646000"/>
          </a:xfrm>
          <a:prstGeom prst="roundRect">
            <a:avLst>
              <a:gd name="adj" fmla="val 9546"/>
            </a:avLst>
          </a:prstGeom>
          <a:solidFill>
            <a:srgbClr val="FFFFFF"/>
          </a:solidFill>
          <a:ln w="28575">
            <a:solidFill>
              <a:srgbClr val="D2E6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90CA21-0FD9-3041-6F29-AC7D2D18CBE7}"/>
                  </a:ext>
                </a:extLst>
              </p:cNvPr>
              <p:cNvSpPr txBox="1"/>
              <p:nvPr/>
            </p:nvSpPr>
            <p:spPr>
              <a:xfrm>
                <a:off x="3735133" y="3472533"/>
                <a:ext cx="331862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24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24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altLang="ko-KR" sz="24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2400" b="1" i="1" spc="-300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</m:oMath>
                  </m:oMathPara>
                </a14:m>
                <a:endParaRPr lang="ko-KR" altLang="en-US" sz="2400" b="1" spc="-3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290CA21-0FD9-3041-6F29-AC7D2D18C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5133" y="3472533"/>
                <a:ext cx="3318620" cy="606695"/>
              </a:xfrm>
              <a:prstGeom prst="rect">
                <a:avLst/>
              </a:prstGeom>
              <a:blipFill>
                <a:blip r:embed="rId12"/>
                <a:stretch>
                  <a:fillRect l="-184" b="-3232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59E6201-913C-EC0C-AB16-A6E41A285E02}"/>
                  </a:ext>
                </a:extLst>
              </p:cNvPr>
              <p:cNvSpPr txBox="1"/>
              <p:nvPr/>
            </p:nvSpPr>
            <p:spPr>
              <a:xfrm>
                <a:off x="3735133" y="4423422"/>
                <a:ext cx="7484571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altLang="ko-KR" sz="3200" b="1" i="1" spc="-3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ko-KR" sz="3200" b="1" i="1" spc="-30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200" b="1" i="0" spc="-30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sz="3200" b="1" i="1" spc="-3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ko-KR" sz="3200" b="1" i="1" spc="-3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altLang="ko-KR" sz="3200" b="1" i="1" spc="-30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2400" b="1" spc="-300" dirty="0"/>
                  <a:t>은 분모끼리</a:t>
                </a:r>
                <a:r>
                  <a:rPr lang="en-US" altLang="ko-KR" sz="2400" b="1" spc="-300" dirty="0"/>
                  <a:t>, </a:t>
                </a:r>
                <a:r>
                  <a:rPr lang="ko-KR" altLang="en-US" sz="2400" b="1" spc="-300" dirty="0"/>
                  <a:t>분자끼리 각각 더해서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𝟏𝟏</m:t>
                        </m:r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altLang="ko-KR" sz="3200" b="1" i="1" spc="-300" smtClean="0"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ko-KR" altLang="en-US" sz="2400" b="1" spc="-300" dirty="0"/>
                  <a:t>입니다</a:t>
                </a:r>
                <a:r>
                  <a:rPr lang="en-US" altLang="ko-KR" sz="2400" b="1" spc="-300" dirty="0"/>
                  <a:t>.</a:t>
                </a:r>
                <a:endParaRPr lang="ko-KR" altLang="en-US" sz="2400" b="1" spc="-3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59E6201-913C-EC0C-AB16-A6E41A285E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5133" y="4423422"/>
                <a:ext cx="7484571" cy="606695"/>
              </a:xfrm>
              <a:prstGeom prst="rect">
                <a:avLst/>
              </a:prstGeom>
              <a:blipFill>
                <a:blip r:embed="rId13"/>
                <a:stretch>
                  <a:fillRect l="-81" b="-4242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BBAF9EBA-E001-FB84-4428-7A38BC6714E0}"/>
              </a:ext>
            </a:extLst>
          </p:cNvPr>
          <p:cNvSpPr txBox="1"/>
          <p:nvPr/>
        </p:nvSpPr>
        <p:spPr>
          <a:xfrm>
            <a:off x="1610807" y="3707928"/>
            <a:ext cx="1964913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>
                    <a:lumMod val="50000"/>
                  </a:schemeClr>
                </a:solidFill>
              </a:rPr>
              <a:t>| </a:t>
            </a:r>
            <a:r>
              <a:rPr lang="ko-KR" altLang="en-US" sz="2400" b="1" spc="-300" dirty="0">
                <a:solidFill>
                  <a:schemeClr val="bg1">
                    <a:lumMod val="50000"/>
                  </a:schemeClr>
                </a:solidFill>
              </a:rPr>
              <a:t>채원이의 풀이 </a:t>
            </a:r>
            <a:r>
              <a:rPr lang="en-US" altLang="ko-KR" sz="2400" b="1" spc="-300" dirty="0">
                <a:solidFill>
                  <a:schemeClr val="bg1">
                    <a:lumMod val="50000"/>
                  </a:schemeClr>
                </a:solidFill>
              </a:rPr>
              <a:t>|</a:t>
            </a:r>
            <a:endParaRPr lang="ko-KR" altLang="en-US" sz="2400" b="1" spc="-3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AF15149-0E93-99A0-6E61-3B2FF07F4C81}"/>
              </a:ext>
            </a:extLst>
          </p:cNvPr>
          <p:cNvSpPr txBox="1"/>
          <p:nvPr/>
        </p:nvSpPr>
        <p:spPr>
          <a:xfrm>
            <a:off x="1610807" y="4694513"/>
            <a:ext cx="1964913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2400" b="1" spc="-300" dirty="0">
                <a:solidFill>
                  <a:schemeClr val="bg1">
                    <a:lumMod val="50000"/>
                  </a:schemeClr>
                </a:solidFill>
              </a:rPr>
              <a:t>| </a:t>
            </a:r>
            <a:r>
              <a:rPr lang="ko-KR" altLang="en-US" sz="2400" b="1" spc="-300" dirty="0">
                <a:solidFill>
                  <a:schemeClr val="bg1">
                    <a:lumMod val="50000"/>
                  </a:schemeClr>
                </a:solidFill>
              </a:rPr>
              <a:t>채원이의 설명 </a:t>
            </a:r>
            <a:r>
              <a:rPr lang="en-US" altLang="ko-KR" sz="2400" b="1" spc="-300" dirty="0">
                <a:solidFill>
                  <a:schemeClr val="bg1">
                    <a:lumMod val="50000"/>
                  </a:schemeClr>
                </a:solidFill>
              </a:rPr>
              <a:t>|</a:t>
            </a:r>
            <a:endParaRPr lang="ko-KR" altLang="en-US" sz="2400" b="1" spc="-3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39" name="그룹 38">
            <a:extLst>
              <a:ext uri="{FF2B5EF4-FFF2-40B4-BE49-F238E27FC236}">
                <a16:creationId xmlns:a16="http://schemas.microsoft.com/office/drawing/2014/main" id="{38B44B2C-FF41-36D7-D5EE-A2DB0AA5A5F3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0" name="그룹 39">
              <a:extLst>
                <a:ext uri="{FF2B5EF4-FFF2-40B4-BE49-F238E27FC236}">
                  <a16:creationId xmlns:a16="http://schemas.microsoft.com/office/drawing/2014/main" id="{C251BA0E-C46F-2D4B-02E8-46C11AB3B753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44" name="그래픽 57">
                <a:extLst>
                  <a:ext uri="{FF2B5EF4-FFF2-40B4-BE49-F238E27FC236}">
                    <a16:creationId xmlns:a16="http://schemas.microsoft.com/office/drawing/2014/main" id="{CBFFFC7D-DD7A-C6EA-83C0-E28911086B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7CA0601-8304-E372-DB2C-5082E332BF8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1" name="그룹 40">
              <a:extLst>
                <a:ext uri="{FF2B5EF4-FFF2-40B4-BE49-F238E27FC236}">
                  <a16:creationId xmlns:a16="http://schemas.microsoft.com/office/drawing/2014/main" id="{BEB0EC70-A58B-F102-A0F9-9A6A76D1EBF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42" name="그래픽 60">
                <a:extLst>
                  <a:ext uri="{FF2B5EF4-FFF2-40B4-BE49-F238E27FC236}">
                    <a16:creationId xmlns:a16="http://schemas.microsoft.com/office/drawing/2014/main" id="{3417468D-CD3D-FA28-93EE-BAB9535483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09442012-0892-CA47-A2DB-E7C413800E40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FD986DAF-3306-63BA-9A08-1A4452EF0666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6672064" y="2490752"/>
            <a:ext cx="926475" cy="29628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BD782A19-D635-1B5C-C5CF-15CEFA5FEA8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pic>
        <p:nvPicPr>
          <p:cNvPr id="21" name="그림 2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852B691-9221-B595-0ED3-E23846227563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879103" y="5648978"/>
            <a:ext cx="433793" cy="4257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F6B92F3A-1E4F-8A10-A009-C28DA0CD8C93}"/>
              </a:ext>
            </a:extLst>
          </p:cNvPr>
          <p:cNvSpPr/>
          <p:nvPr/>
        </p:nvSpPr>
        <p:spPr>
          <a:xfrm>
            <a:off x="5701412" y="5569335"/>
            <a:ext cx="789174" cy="58508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2" name="그림 28">
            <a:extLst>
              <a:ext uri="{FF2B5EF4-FFF2-40B4-BE49-F238E27FC236}">
                <a16:creationId xmlns:a16="http://schemas.microsoft.com/office/drawing/2014/main" id="{04687171-2928-2A0D-BF85-D1A06755045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48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그룹 31">
            <a:extLst>
              <a:ext uri="{FF2B5EF4-FFF2-40B4-BE49-F238E27FC236}">
                <a16:creationId xmlns:a16="http://schemas.microsoft.com/office/drawing/2014/main" id="{5C3F31F3-9F5B-1566-D6C4-FC16F9EB17C6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>
              <a:extLst>
                <a:ext uri="{FF2B5EF4-FFF2-40B4-BE49-F238E27FC236}">
                  <a16:creationId xmlns:a16="http://schemas.microsoft.com/office/drawing/2014/main" id="{E9A71F9A-E82E-22CB-10E4-35F367589D07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>
                <a:extLst>
                  <a:ext uri="{FF2B5EF4-FFF2-40B4-BE49-F238E27FC236}">
                    <a16:creationId xmlns:a16="http://schemas.microsoft.com/office/drawing/2014/main" id="{935B88CE-8681-81EA-8CFA-F4F893747162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>
                <a:extLst>
                  <a:ext uri="{FF2B5EF4-FFF2-40B4-BE49-F238E27FC236}">
                    <a16:creationId xmlns:a16="http://schemas.microsoft.com/office/drawing/2014/main" id="{FC967D87-0299-5EF5-ACD7-1647AC16718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38" name="직사각형 37">
                <a:extLst>
                  <a:ext uri="{FF2B5EF4-FFF2-40B4-BE49-F238E27FC236}">
                    <a16:creationId xmlns:a16="http://schemas.microsoft.com/office/drawing/2014/main" id="{B3FFD2A6-2817-2D30-6C5E-34828E963E31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966267C4-A456-C37A-D689-2FA2C8935B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D25BBED-C4F7-271C-A7E7-E4B483ED5AF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C22C95-92D1-EA38-30F3-C23E13BD6E70}"/>
                  </a:ext>
                </a:extLst>
              </p:cNvPr>
              <p:cNvSpPr txBox="1"/>
              <p:nvPr/>
            </p:nvSpPr>
            <p:spPr>
              <a:xfrm>
                <a:off x="4106690" y="3810348"/>
                <a:ext cx="7210433" cy="13468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altLang="ko-KR" sz="3200" b="1" i="1" spc="-3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200" b="1" i="1" spc="-3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sz="3200" b="1" i="1" spc="-3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ko-KR" sz="3200" b="1" i="1" spc="-3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altLang="ko-KR" sz="3200" b="1" i="1" spc="-3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sz="3200" b="1" i="1" spc="-3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n-US" altLang="ko-KR" sz="3200" b="1" i="1" spc="-30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sz="3200" spc="-3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2C22C95-92D1-EA38-30F3-C23E13BD6E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6690" y="3810348"/>
                <a:ext cx="7210433" cy="13468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그림 25">
            <a:extLst>
              <a:ext uri="{FF2B5EF4-FFF2-40B4-BE49-F238E27FC236}">
                <a16:creationId xmlns:a16="http://schemas.microsoft.com/office/drawing/2014/main" id="{C083DEF7-7143-07A8-6D3F-BADA8AD51A7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235297" y="4427876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9" name="직선 연결선 38">
            <a:extLst>
              <a:ext uri="{FF2B5EF4-FFF2-40B4-BE49-F238E27FC236}">
                <a16:creationId xmlns:a16="http://schemas.microsoft.com/office/drawing/2014/main" id="{9A6236BD-7EF0-83ED-2546-A904A27C1A89}"/>
              </a:ext>
            </a:extLst>
          </p:cNvPr>
          <p:cNvCxnSpPr>
            <a:cxnSpLocks/>
          </p:cNvCxnSpPr>
          <p:nvPr/>
        </p:nvCxnSpPr>
        <p:spPr>
          <a:xfrm>
            <a:off x="3612132" y="5049301"/>
            <a:ext cx="78131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화살표: 오각형 39">
            <a:extLst>
              <a:ext uri="{FF2B5EF4-FFF2-40B4-BE49-F238E27FC236}">
                <a16:creationId xmlns:a16="http://schemas.microsoft.com/office/drawing/2014/main" id="{F4BF8F61-0C72-0EEF-C490-2628EAA10ADA}"/>
              </a:ext>
            </a:extLst>
          </p:cNvPr>
          <p:cNvSpPr/>
          <p:nvPr/>
        </p:nvSpPr>
        <p:spPr>
          <a:xfrm>
            <a:off x="1065599" y="4481704"/>
            <a:ext cx="2362441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/>
              <a:t>바르게 계산하기</a:t>
            </a:r>
            <a:endParaRPr lang="ko-KR" altLang="en-US" sz="2000" b="1" dirty="0"/>
          </a:p>
        </p:txBody>
      </p:sp>
      <p:sp>
        <p:nvSpPr>
          <p:cNvPr id="41" name="타원 40">
            <a:extLst>
              <a:ext uri="{FF2B5EF4-FFF2-40B4-BE49-F238E27FC236}">
                <a16:creationId xmlns:a16="http://schemas.microsoft.com/office/drawing/2014/main" id="{77F607E7-4A31-7BF2-9D6F-2C7CC8C6A594}"/>
              </a:ext>
            </a:extLst>
          </p:cNvPr>
          <p:cNvSpPr/>
          <p:nvPr/>
        </p:nvSpPr>
        <p:spPr>
          <a:xfrm>
            <a:off x="3603571" y="4366816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sp>
        <p:nvSpPr>
          <p:cNvPr id="42" name="화살표: 오각형 41">
            <a:extLst>
              <a:ext uri="{FF2B5EF4-FFF2-40B4-BE49-F238E27FC236}">
                <a16:creationId xmlns:a16="http://schemas.microsoft.com/office/drawing/2014/main" id="{1D6825ED-1622-0291-F2FC-2A441032C25D}"/>
              </a:ext>
            </a:extLst>
          </p:cNvPr>
          <p:cNvSpPr/>
          <p:nvPr/>
        </p:nvSpPr>
        <p:spPr>
          <a:xfrm>
            <a:off x="1066145" y="2120178"/>
            <a:ext cx="970948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/>
              <a:t>설명</a:t>
            </a:r>
            <a:endParaRPr lang="ko-KR" altLang="en-US" sz="2000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E7415F8-8621-4228-91A4-194B216DD3C4}"/>
              </a:ext>
            </a:extLst>
          </p:cNvPr>
          <p:cNvSpPr txBox="1"/>
          <p:nvPr/>
        </p:nvSpPr>
        <p:spPr>
          <a:xfrm>
            <a:off x="2783632" y="1988840"/>
            <a:ext cx="9388545" cy="13760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z="3200" b="1" spc="-300" dirty="0">
                <a:solidFill>
                  <a:srgbClr val="FF0000"/>
                </a:solidFill>
              </a:rPr>
              <a:t>분모는 그대로 두고 분자끼리 더해야 하는데 </a:t>
            </a:r>
            <a:endParaRPr lang="en-US" altLang="ko-KR" sz="3200" b="1" spc="-3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3200" b="1" spc="-300" dirty="0" err="1">
                <a:solidFill>
                  <a:srgbClr val="FF0000"/>
                </a:solidFill>
              </a:rPr>
              <a:t>분모끼리도</a:t>
            </a:r>
            <a:r>
              <a:rPr lang="ko-KR" altLang="en-US" sz="3200" b="1" spc="-300" dirty="0">
                <a:solidFill>
                  <a:srgbClr val="FF0000"/>
                </a:solidFill>
              </a:rPr>
              <a:t> 더했습니다</a:t>
            </a:r>
            <a:r>
              <a:rPr lang="en-US" altLang="ko-KR" sz="3200" b="1" spc="-300" dirty="0">
                <a:solidFill>
                  <a:srgbClr val="FF0000"/>
                </a:solidFill>
              </a:rPr>
              <a:t>.</a:t>
            </a:r>
            <a:endParaRPr lang="ko-KR" altLang="en-US" sz="3200" b="1" spc="-300" dirty="0">
              <a:solidFill>
                <a:srgbClr val="FF0000"/>
              </a:solidFill>
            </a:endParaRPr>
          </a:p>
        </p:txBody>
      </p:sp>
      <p:pic>
        <p:nvPicPr>
          <p:cNvPr id="48" name="그림 47">
            <a:extLst>
              <a:ext uri="{FF2B5EF4-FFF2-40B4-BE49-F238E27FC236}">
                <a16:creationId xmlns:a16="http://schemas.microsoft.com/office/drawing/2014/main" id="{8C88441A-E55A-7280-88D4-FDF2D98E20C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6528521" y="203323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49" name="직선 연결선 48">
            <a:extLst>
              <a:ext uri="{FF2B5EF4-FFF2-40B4-BE49-F238E27FC236}">
                <a16:creationId xmlns:a16="http://schemas.microsoft.com/office/drawing/2014/main" id="{350BEC67-EDD8-441F-0605-95C19090E8B8}"/>
              </a:ext>
            </a:extLst>
          </p:cNvPr>
          <p:cNvCxnSpPr>
            <a:cxnSpLocks/>
          </p:cNvCxnSpPr>
          <p:nvPr/>
        </p:nvCxnSpPr>
        <p:spPr>
          <a:xfrm>
            <a:off x="2198580" y="2661964"/>
            <a:ext cx="922665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타원 49">
            <a:extLst>
              <a:ext uri="{FF2B5EF4-FFF2-40B4-BE49-F238E27FC236}">
                <a16:creationId xmlns:a16="http://schemas.microsoft.com/office/drawing/2014/main" id="{3B8E4F26-2FFE-3E68-94B7-808DDE2114AF}"/>
              </a:ext>
            </a:extLst>
          </p:cNvPr>
          <p:cNvSpPr/>
          <p:nvPr/>
        </p:nvSpPr>
        <p:spPr>
          <a:xfrm>
            <a:off x="2190019" y="1964372"/>
            <a:ext cx="503119" cy="503119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/>
              <a:t>예</a:t>
            </a:r>
          </a:p>
        </p:txBody>
      </p:sp>
      <p:grpSp>
        <p:nvGrpSpPr>
          <p:cNvPr id="54" name="그룹 53">
            <a:extLst>
              <a:ext uri="{FF2B5EF4-FFF2-40B4-BE49-F238E27FC236}">
                <a16:creationId xmlns:a16="http://schemas.microsoft.com/office/drawing/2014/main" id="{C0D47C80-0539-6519-5216-7A60F12F8DD7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55" name="그룹 54">
              <a:extLst>
                <a:ext uri="{FF2B5EF4-FFF2-40B4-BE49-F238E27FC236}">
                  <a16:creationId xmlns:a16="http://schemas.microsoft.com/office/drawing/2014/main" id="{3F3C735F-2E1C-5F24-3A30-018608A8B4FC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9" name="그래픽 57">
                <a:extLst>
                  <a:ext uri="{FF2B5EF4-FFF2-40B4-BE49-F238E27FC236}">
                    <a16:creationId xmlns:a16="http://schemas.microsoft.com/office/drawing/2014/main" id="{859E59DC-9A91-4D71-6302-63F53426408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E2355C51-28EF-5946-4448-6733BC76322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6" name="그룹 55">
              <a:extLst>
                <a:ext uri="{FF2B5EF4-FFF2-40B4-BE49-F238E27FC236}">
                  <a16:creationId xmlns:a16="http://schemas.microsoft.com/office/drawing/2014/main" id="{9018328B-29E5-E06C-D73D-01907F386E98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7" name="그래픽 60">
                <a:extLst>
                  <a:ext uri="{FF2B5EF4-FFF2-40B4-BE49-F238E27FC236}">
                    <a16:creationId xmlns:a16="http://schemas.microsoft.com/office/drawing/2014/main" id="{D2584384-EBE7-FE97-D389-B93785E57AE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6D1FE0D4-DE64-B688-A91A-1BEDDDC4A91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62" name="그룹 61">
            <a:extLst>
              <a:ext uri="{FF2B5EF4-FFF2-40B4-BE49-F238E27FC236}">
                <a16:creationId xmlns:a16="http://schemas.microsoft.com/office/drawing/2014/main" id="{4A82EBCA-49AA-5316-07FC-918FD7B6CABC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63" name="사각형: 둥근 모서리 62">
              <a:hlinkClick r:id="rId8" action="ppaction://hlinksldjump"/>
              <a:extLst>
                <a:ext uri="{FF2B5EF4-FFF2-40B4-BE49-F238E27FC236}">
                  <a16:creationId xmlns:a16="http://schemas.microsoft.com/office/drawing/2014/main" id="{FC7EF274-6A97-A099-FDF5-346528EEB1E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4" name="사각형: 둥근 모서리 63">
              <a:hlinkClick r:id="rId9" action="ppaction://hlinksldjump"/>
              <a:extLst>
                <a:ext uri="{FF2B5EF4-FFF2-40B4-BE49-F238E27FC236}">
                  <a16:creationId xmlns:a16="http://schemas.microsoft.com/office/drawing/2014/main" id="{DC73C89F-A077-B32C-08E3-CD7A44EBD36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5" name="사각형: 둥근 모서리 64">
              <a:hlinkClick r:id="rId10" action="ppaction://hlinksldjump"/>
              <a:extLst>
                <a:ext uri="{FF2B5EF4-FFF2-40B4-BE49-F238E27FC236}">
                  <a16:creationId xmlns:a16="http://schemas.microsoft.com/office/drawing/2014/main" id="{1935FF3A-E054-610A-05F5-37941815B31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6" name="사각형: 둥근 모서리 65">
              <a:hlinkClick r:id="rId11" action="ppaction://hlinksldjump"/>
              <a:extLst>
                <a:ext uri="{FF2B5EF4-FFF2-40B4-BE49-F238E27FC236}">
                  <a16:creationId xmlns:a16="http://schemas.microsoft.com/office/drawing/2014/main" id="{67A9E2CE-D636-E018-A915-6635B8E437C5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8" name="사각형: 둥근 모서리 67">
              <a:hlinkClick r:id="rId12" action="ppaction://hlinksldjump"/>
              <a:extLst>
                <a:ext uri="{FF2B5EF4-FFF2-40B4-BE49-F238E27FC236}">
                  <a16:creationId xmlns:a16="http://schemas.microsoft.com/office/drawing/2014/main" id="{AAD1C1C1-8511-0C38-B672-E645B22054ED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68">
              <a:hlinkClick r:id="rId13" action="ppaction://hlinksldjump"/>
              <a:extLst>
                <a:ext uri="{FF2B5EF4-FFF2-40B4-BE49-F238E27FC236}">
                  <a16:creationId xmlns:a16="http://schemas.microsoft.com/office/drawing/2014/main" id="{FD96DC6B-89F0-61DC-8FBA-9244B2B5631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0" name="사각형: 둥근 모서리 69">
              <a:hlinkClick r:id="rId14" action="ppaction://hlinksldjump"/>
              <a:extLst>
                <a:ext uri="{FF2B5EF4-FFF2-40B4-BE49-F238E27FC236}">
                  <a16:creationId xmlns:a16="http://schemas.microsoft.com/office/drawing/2014/main" id="{FD61D0DA-94CC-41E6-E836-949939E0BCF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1" name="사각형: 둥근 모서리 70">
              <a:hlinkClick r:id="rId15" action="ppaction://hlinksldjump"/>
              <a:extLst>
                <a:ext uri="{FF2B5EF4-FFF2-40B4-BE49-F238E27FC236}">
                  <a16:creationId xmlns:a16="http://schemas.microsoft.com/office/drawing/2014/main" id="{8063D98C-1380-D570-458B-8A5F8EB27B1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2" name="그림 1">
            <a:extLst>
              <a:ext uri="{FF2B5EF4-FFF2-40B4-BE49-F238E27FC236}">
                <a16:creationId xmlns:a16="http://schemas.microsoft.com/office/drawing/2014/main" id="{BAF4807F-0CF4-2470-C1ED-E4FA673F57E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cxnSp>
        <p:nvCxnSpPr>
          <p:cNvPr id="4" name="직선 연결선 3">
            <a:extLst>
              <a:ext uri="{FF2B5EF4-FFF2-40B4-BE49-F238E27FC236}">
                <a16:creationId xmlns:a16="http://schemas.microsoft.com/office/drawing/2014/main" id="{56CA9451-EE35-E5DA-F28B-82BC9D18BDD9}"/>
              </a:ext>
            </a:extLst>
          </p:cNvPr>
          <p:cNvCxnSpPr>
            <a:cxnSpLocks/>
          </p:cNvCxnSpPr>
          <p:nvPr/>
        </p:nvCxnSpPr>
        <p:spPr>
          <a:xfrm>
            <a:off x="2207539" y="3429000"/>
            <a:ext cx="922665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그림 28">
            <a:extLst>
              <a:ext uri="{FF2B5EF4-FFF2-40B4-BE49-F238E27FC236}">
                <a16:creationId xmlns:a16="http://schemas.microsoft.com/office/drawing/2014/main" id="{4C4978FC-3BB0-6128-5C87-631F03B7B08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40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41" grpId="0" animBg="1"/>
      <p:bldP spid="47" grpId="0"/>
      <p:bldP spid="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EE4939-FE6D-F914-142C-DA28340996E6}"/>
                  </a:ext>
                </a:extLst>
              </p:cNvPr>
              <p:cNvSpPr txBox="1"/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을 더하면 얼마인지 구해 보세요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EE4939-FE6D-F914-142C-DA2834099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blipFill>
                <a:blip r:embed="rId6"/>
                <a:stretch>
                  <a:fillRect b="-989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B085E32-90A9-FE7E-04FB-CB12FAF84618}"/>
                  </a:ext>
                </a:extLst>
              </p:cNvPr>
              <p:cNvSpPr txBox="1"/>
              <p:nvPr/>
            </p:nvSpPr>
            <p:spPr>
              <a:xfrm>
                <a:off x="741476" y="2668175"/>
                <a:ext cx="10832083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ko-KR" altLang="en-US" sz="3600" b="1" spc="-300" dirty="0"/>
                  <a:t>식을 써 보면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            </m:t>
                        </m:r>
                      </m:num>
                      <m:den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입니다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B085E32-90A9-FE7E-04FB-CB12FAF84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476" y="2668175"/>
                <a:ext cx="10832083" cy="606695"/>
              </a:xfrm>
              <a:prstGeom prst="rect">
                <a:avLst/>
              </a:prstGeom>
              <a:blipFill>
                <a:blip r:embed="rId7"/>
                <a:stretch>
                  <a:fillRect l="-2589" b="-989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순서도: 연결자 22">
            <a:extLst>
              <a:ext uri="{FF2B5EF4-FFF2-40B4-BE49-F238E27FC236}">
                <a16:creationId xmlns:a16="http://schemas.microsoft.com/office/drawing/2014/main" id="{4D2D10CC-02DC-4900-7CD3-A02418DC77B8}"/>
              </a:ext>
            </a:extLst>
          </p:cNvPr>
          <p:cNvSpPr/>
          <p:nvPr/>
        </p:nvSpPr>
        <p:spPr>
          <a:xfrm>
            <a:off x="449243" y="3253921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25" name="사각형: 둥근 모서리 24">
            <a:extLst>
              <a:ext uri="{FF2B5EF4-FFF2-40B4-BE49-F238E27FC236}">
                <a16:creationId xmlns:a16="http://schemas.microsoft.com/office/drawing/2014/main" id="{0B3264AD-DF96-565F-5DFB-9CC9859D96B8}"/>
              </a:ext>
            </a:extLst>
          </p:cNvPr>
          <p:cNvSpPr/>
          <p:nvPr/>
        </p:nvSpPr>
        <p:spPr>
          <a:xfrm>
            <a:off x="4142582" y="2666261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8EF7B8-2FBD-7A04-7467-20F86FE2693D}"/>
              </a:ext>
            </a:extLst>
          </p:cNvPr>
          <p:cNvSpPr txBox="1"/>
          <p:nvPr/>
        </p:nvSpPr>
        <p:spPr>
          <a:xfrm>
            <a:off x="4169801" y="2659953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B94EE992-F9DC-2471-EB97-B5F53F2C889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4215962" y="273182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2385BA63-1AAD-74FB-B740-558CFB3773A5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37" name="사각형: 둥근 모서리 36">
              <a:hlinkClick r:id="rId9" action="ppaction://hlinksldjump"/>
              <a:extLst>
                <a:ext uri="{FF2B5EF4-FFF2-40B4-BE49-F238E27FC236}">
                  <a16:creationId xmlns:a16="http://schemas.microsoft.com/office/drawing/2014/main" id="{400A4884-F9DB-B20F-38F9-7696F6FB73B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10" action="ppaction://hlinksldjump"/>
              <a:extLst>
                <a:ext uri="{FF2B5EF4-FFF2-40B4-BE49-F238E27FC236}">
                  <a16:creationId xmlns:a16="http://schemas.microsoft.com/office/drawing/2014/main" id="{DEFEA5CF-E7D1-F5F3-4035-5ECCCB6AE13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1" action="ppaction://hlinksldjump"/>
              <a:extLst>
                <a:ext uri="{FF2B5EF4-FFF2-40B4-BE49-F238E27FC236}">
                  <a16:creationId xmlns:a16="http://schemas.microsoft.com/office/drawing/2014/main" id="{F589B5FD-A340-65DF-FE44-11DB6B7CEDF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39">
              <a:hlinkClick r:id="rId12" action="ppaction://hlinksldjump"/>
              <a:extLst>
                <a:ext uri="{FF2B5EF4-FFF2-40B4-BE49-F238E27FC236}">
                  <a16:creationId xmlns:a16="http://schemas.microsoft.com/office/drawing/2014/main" id="{2B2FDF34-1824-4792-EEAF-73807234FD4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13" action="ppaction://hlinksldjump"/>
              <a:extLst>
                <a:ext uri="{FF2B5EF4-FFF2-40B4-BE49-F238E27FC236}">
                  <a16:creationId xmlns:a16="http://schemas.microsoft.com/office/drawing/2014/main" id="{C3313A5E-4BBA-D582-3267-AD5F82E32C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14" action="ppaction://hlinksldjump"/>
              <a:extLst>
                <a:ext uri="{FF2B5EF4-FFF2-40B4-BE49-F238E27FC236}">
                  <a16:creationId xmlns:a16="http://schemas.microsoft.com/office/drawing/2014/main" id="{9C5A571A-75C3-325E-CE07-7CFB8917742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49" name="사각형: 둥근 모서리 48">
              <a:hlinkClick r:id="rId15" action="ppaction://hlinksldjump"/>
              <a:extLst>
                <a:ext uri="{FF2B5EF4-FFF2-40B4-BE49-F238E27FC236}">
                  <a16:creationId xmlns:a16="http://schemas.microsoft.com/office/drawing/2014/main" id="{AEDDB884-1042-AB9F-E69B-8DF6B672261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49">
              <a:hlinkClick r:id="rId16" action="ppaction://hlinksldjump"/>
              <a:extLst>
                <a:ext uri="{FF2B5EF4-FFF2-40B4-BE49-F238E27FC236}">
                  <a16:creationId xmlns:a16="http://schemas.microsoft.com/office/drawing/2014/main" id="{9DDE0E14-FC4F-324F-58CC-6F61D67779B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31" name="그림 3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8E67BA8-C9E9-4C0F-B995-ACE352948E69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879103" y="5648978"/>
            <a:ext cx="433793" cy="4257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id="{0E1115B7-C3C8-4149-A048-FD48FBC34BFA}"/>
              </a:ext>
            </a:extLst>
          </p:cNvPr>
          <p:cNvSpPr/>
          <p:nvPr/>
        </p:nvSpPr>
        <p:spPr>
          <a:xfrm>
            <a:off x="5701412" y="5569335"/>
            <a:ext cx="789174" cy="58508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3" name="그림 28">
            <a:extLst>
              <a:ext uri="{FF2B5EF4-FFF2-40B4-BE49-F238E27FC236}">
                <a16:creationId xmlns:a16="http://schemas.microsoft.com/office/drawing/2014/main" id="{320817F9-5176-FD6E-48D6-4CF2DF334FF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EE4939-FE6D-F914-142C-DA28340996E6}"/>
                  </a:ext>
                </a:extLst>
              </p:cNvPr>
              <p:cNvSpPr txBox="1"/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을 더하면 얼마인지 구해 보세요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5EE4939-FE6D-F914-142C-DA28340996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blipFill>
                <a:blip r:embed="rId6"/>
                <a:stretch>
                  <a:fillRect b="-989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그룹 35">
            <a:extLst>
              <a:ext uri="{FF2B5EF4-FFF2-40B4-BE49-F238E27FC236}">
                <a16:creationId xmlns:a16="http://schemas.microsoft.com/office/drawing/2014/main" id="{2385BA63-1AAD-74FB-B740-558CFB3773A5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37" name="사각형: 둥근 모서리 36">
              <a:hlinkClick r:id="rId7" action="ppaction://hlinksldjump"/>
              <a:extLst>
                <a:ext uri="{FF2B5EF4-FFF2-40B4-BE49-F238E27FC236}">
                  <a16:creationId xmlns:a16="http://schemas.microsoft.com/office/drawing/2014/main" id="{400A4884-F9DB-B20F-38F9-7696F6FB73B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8" action="ppaction://hlinksldjump"/>
              <a:extLst>
                <a:ext uri="{FF2B5EF4-FFF2-40B4-BE49-F238E27FC236}">
                  <a16:creationId xmlns:a16="http://schemas.microsoft.com/office/drawing/2014/main" id="{DEFEA5CF-E7D1-F5F3-4035-5ECCCB6AE13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9" action="ppaction://hlinksldjump"/>
              <a:extLst>
                <a:ext uri="{FF2B5EF4-FFF2-40B4-BE49-F238E27FC236}">
                  <a16:creationId xmlns:a16="http://schemas.microsoft.com/office/drawing/2014/main" id="{F589B5FD-A340-65DF-FE44-11DB6B7CEDF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39">
              <a:hlinkClick r:id="rId10" action="ppaction://hlinksldjump"/>
              <a:extLst>
                <a:ext uri="{FF2B5EF4-FFF2-40B4-BE49-F238E27FC236}">
                  <a16:creationId xmlns:a16="http://schemas.microsoft.com/office/drawing/2014/main" id="{2B2FDF34-1824-4792-EEAF-73807234FD4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11" action="ppaction://hlinksldjump"/>
              <a:extLst>
                <a:ext uri="{FF2B5EF4-FFF2-40B4-BE49-F238E27FC236}">
                  <a16:creationId xmlns:a16="http://schemas.microsoft.com/office/drawing/2014/main" id="{C3313A5E-4BBA-D582-3267-AD5F82E32C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12" action="ppaction://hlinksldjump"/>
              <a:extLst>
                <a:ext uri="{FF2B5EF4-FFF2-40B4-BE49-F238E27FC236}">
                  <a16:creationId xmlns:a16="http://schemas.microsoft.com/office/drawing/2014/main" id="{9C5A571A-75C3-325E-CE07-7CFB8917742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49" name="사각형: 둥근 모서리 48">
              <a:hlinkClick r:id="rId13" action="ppaction://hlinksldjump"/>
              <a:extLst>
                <a:ext uri="{FF2B5EF4-FFF2-40B4-BE49-F238E27FC236}">
                  <a16:creationId xmlns:a16="http://schemas.microsoft.com/office/drawing/2014/main" id="{AEDDB884-1042-AB9F-E69B-8DF6B672261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49">
              <a:hlinkClick r:id="rId14" action="ppaction://hlinksldjump"/>
              <a:extLst>
                <a:ext uri="{FF2B5EF4-FFF2-40B4-BE49-F238E27FC236}">
                  <a16:creationId xmlns:a16="http://schemas.microsoft.com/office/drawing/2014/main" id="{9DDE0E14-FC4F-324F-58CC-6F61D67779B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83" name="순서도: 연결자 82">
            <a:extLst>
              <a:ext uri="{FF2B5EF4-FFF2-40B4-BE49-F238E27FC236}">
                <a16:creationId xmlns:a16="http://schemas.microsoft.com/office/drawing/2014/main" id="{D5CC8D25-DAAB-4FB4-905A-A8392CDB6BE8}"/>
              </a:ext>
            </a:extLst>
          </p:cNvPr>
          <p:cNvSpPr/>
          <p:nvPr/>
        </p:nvSpPr>
        <p:spPr>
          <a:xfrm>
            <a:off x="449243" y="2840504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E24D6393-4F21-43D8-A098-36E8C297CBF9}"/>
                  </a:ext>
                </a:extLst>
              </p:cNvPr>
              <p:cNvSpPr txBox="1"/>
              <p:nvPr/>
            </p:nvSpPr>
            <p:spPr>
              <a:xfrm>
                <a:off x="4336946" y="3244644"/>
                <a:ext cx="6775601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6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6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           +            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  <m:r>
                        <a:rPr lang="en-US" altLang="ko-KR" sz="36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           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E24D6393-4F21-43D8-A098-36E8C297C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6946" y="3244644"/>
                <a:ext cx="6775601" cy="606695"/>
              </a:xfrm>
              <a:prstGeom prst="rect">
                <a:avLst/>
              </a:prstGeom>
              <a:blipFill>
                <a:blip r:embed="rId16"/>
                <a:stretch>
                  <a:fillRect b="-103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6" name="사각형: 둥근 모서리 85">
            <a:extLst>
              <a:ext uri="{FF2B5EF4-FFF2-40B4-BE49-F238E27FC236}">
                <a16:creationId xmlns:a16="http://schemas.microsoft.com/office/drawing/2014/main" id="{08F7ABD4-41AD-4C9D-BFA0-74EEB78AE66A}"/>
              </a:ext>
            </a:extLst>
          </p:cNvPr>
          <p:cNvSpPr/>
          <p:nvPr/>
        </p:nvSpPr>
        <p:spPr>
          <a:xfrm>
            <a:off x="7135645" y="3367007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3ACDFFCE-54D1-49FC-AD4B-234B41117389}"/>
              </a:ext>
            </a:extLst>
          </p:cNvPr>
          <p:cNvSpPr txBox="1"/>
          <p:nvPr/>
        </p:nvSpPr>
        <p:spPr>
          <a:xfrm>
            <a:off x="7162864" y="3360699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88" name="그림 87">
            <a:extLst>
              <a:ext uri="{FF2B5EF4-FFF2-40B4-BE49-F238E27FC236}">
                <a16:creationId xmlns:a16="http://schemas.microsoft.com/office/drawing/2014/main" id="{4CD0E895-18A7-42C4-96F7-BE3541285593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7209025" y="3432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9" name="사각형: 둥근 모서리 88">
            <a:extLst>
              <a:ext uri="{FF2B5EF4-FFF2-40B4-BE49-F238E27FC236}">
                <a16:creationId xmlns:a16="http://schemas.microsoft.com/office/drawing/2014/main" id="{BFB423B6-EB0F-463D-8421-B0759C1A80AC}"/>
              </a:ext>
            </a:extLst>
          </p:cNvPr>
          <p:cNvSpPr/>
          <p:nvPr/>
        </p:nvSpPr>
        <p:spPr>
          <a:xfrm>
            <a:off x="8184355" y="3367007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844A0A2-A57C-46A4-92AC-CBADFF4D7BC5}"/>
              </a:ext>
            </a:extLst>
          </p:cNvPr>
          <p:cNvSpPr txBox="1"/>
          <p:nvPr/>
        </p:nvSpPr>
        <p:spPr>
          <a:xfrm>
            <a:off x="8211574" y="3360699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1" name="그림 90">
            <a:extLst>
              <a:ext uri="{FF2B5EF4-FFF2-40B4-BE49-F238E27FC236}">
                <a16:creationId xmlns:a16="http://schemas.microsoft.com/office/drawing/2014/main" id="{2635EE60-5E05-455F-86BA-549184A162C5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8257735" y="3432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92" name="사각형: 둥근 모서리 91">
            <a:extLst>
              <a:ext uri="{FF2B5EF4-FFF2-40B4-BE49-F238E27FC236}">
                <a16:creationId xmlns:a16="http://schemas.microsoft.com/office/drawing/2014/main" id="{0296F4A9-FA52-4C30-8157-44CF647F2ED9}"/>
              </a:ext>
            </a:extLst>
          </p:cNvPr>
          <p:cNvSpPr/>
          <p:nvPr/>
        </p:nvSpPr>
        <p:spPr>
          <a:xfrm>
            <a:off x="9460620" y="3367007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2596791-9C82-498B-8F12-3D081DE9997F}"/>
              </a:ext>
            </a:extLst>
          </p:cNvPr>
          <p:cNvSpPr txBox="1"/>
          <p:nvPr/>
        </p:nvSpPr>
        <p:spPr>
          <a:xfrm>
            <a:off x="9487839" y="3360699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4" name="그림 93">
            <a:extLst>
              <a:ext uri="{FF2B5EF4-FFF2-40B4-BE49-F238E27FC236}">
                <a16:creationId xmlns:a16="http://schemas.microsoft.com/office/drawing/2014/main" id="{78B811BA-B36E-44AC-8B46-CCB95820D76A}"/>
              </a:ext>
            </a:extLst>
          </p:cNvPr>
          <p:cNvPicPr>
            <a:picLocks noChangeAspect="1"/>
          </p:cNvPicPr>
          <p:nvPr/>
        </p:nvPicPr>
        <p:blipFill>
          <a:blip r:embed="rId17"/>
          <a:srcRect/>
          <a:stretch/>
        </p:blipFill>
        <p:spPr>
          <a:xfrm>
            <a:off x="9534000" y="343257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2" name="그림 51">
            <a:extLst>
              <a:ext uri="{FF2B5EF4-FFF2-40B4-BE49-F238E27FC236}">
                <a16:creationId xmlns:a16="http://schemas.microsoft.com/office/drawing/2014/main" id="{204FEBDD-3B4F-4109-92C6-6D4DA513598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56498" y="2618440"/>
            <a:ext cx="4196239" cy="2598420"/>
          </a:xfrm>
          <a:prstGeom prst="rect">
            <a:avLst/>
          </a:prstGeom>
        </p:spPr>
      </p:pic>
      <p:pic>
        <p:nvPicPr>
          <p:cNvPr id="53" name="그림 5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EB770F7-9E15-4F68-88B4-D7830E462AE0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5879103" y="5648978"/>
            <a:ext cx="433793" cy="42579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54" name="직사각형 53">
            <a:extLst>
              <a:ext uri="{FF2B5EF4-FFF2-40B4-BE49-F238E27FC236}">
                <a16:creationId xmlns:a16="http://schemas.microsoft.com/office/drawing/2014/main" id="{1C3224D9-937A-466E-BD08-63D0F5FCFCE7}"/>
              </a:ext>
            </a:extLst>
          </p:cNvPr>
          <p:cNvSpPr/>
          <p:nvPr/>
        </p:nvSpPr>
        <p:spPr>
          <a:xfrm>
            <a:off x="5701412" y="5569335"/>
            <a:ext cx="789174" cy="58508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3" name="그림 28">
            <a:extLst>
              <a:ext uri="{FF2B5EF4-FFF2-40B4-BE49-F238E27FC236}">
                <a16:creationId xmlns:a16="http://schemas.microsoft.com/office/drawing/2014/main" id="{4F9EE741-5113-5B63-8106-318C6C4B3F8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59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90" grpId="0"/>
      <p:bldP spid="93" grpId="0"/>
      <p:bldP spid="5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58084391-192A-08E3-DBDB-5DDBEEB4A568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9BC76FD3-C624-F0B5-710D-1C7BD42797B9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21" name="그래픽 57">
                <a:extLst>
                  <a:ext uri="{FF2B5EF4-FFF2-40B4-BE49-F238E27FC236}">
                    <a16:creationId xmlns:a16="http://schemas.microsoft.com/office/drawing/2014/main" id="{AF6B695A-FD5A-591E-7A6A-54041D9B7B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EDEEEED-E180-39F3-CD91-473D6256A6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C9EE70F3-F67F-8EDB-062C-C6600F7095F4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19" name="그래픽 60">
                <a:extLst>
                  <a:ext uri="{FF2B5EF4-FFF2-40B4-BE49-F238E27FC236}">
                    <a16:creationId xmlns:a16="http://schemas.microsoft.com/office/drawing/2014/main" id="{CD53CAE0-BE06-D823-C863-9CA3C25FE2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F22CF91-694C-D1C5-A67B-7477266F1CC3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2385BA63-1AAD-74FB-B740-558CFB3773A5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37" name="사각형: 둥근 모서리 36">
              <a:hlinkClick r:id="rId6" action="ppaction://hlinksldjump"/>
              <a:extLst>
                <a:ext uri="{FF2B5EF4-FFF2-40B4-BE49-F238E27FC236}">
                  <a16:creationId xmlns:a16="http://schemas.microsoft.com/office/drawing/2014/main" id="{400A4884-F9DB-B20F-38F9-7696F6FB73B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7" action="ppaction://hlinksldjump"/>
              <a:extLst>
                <a:ext uri="{FF2B5EF4-FFF2-40B4-BE49-F238E27FC236}">
                  <a16:creationId xmlns:a16="http://schemas.microsoft.com/office/drawing/2014/main" id="{DEFEA5CF-E7D1-F5F3-4035-5ECCCB6AE13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8" action="ppaction://hlinksldjump"/>
              <a:extLst>
                <a:ext uri="{FF2B5EF4-FFF2-40B4-BE49-F238E27FC236}">
                  <a16:creationId xmlns:a16="http://schemas.microsoft.com/office/drawing/2014/main" id="{F589B5FD-A340-65DF-FE44-11DB6B7CEDF2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39">
              <a:hlinkClick r:id="rId9" action="ppaction://hlinksldjump"/>
              <a:extLst>
                <a:ext uri="{FF2B5EF4-FFF2-40B4-BE49-F238E27FC236}">
                  <a16:creationId xmlns:a16="http://schemas.microsoft.com/office/drawing/2014/main" id="{2B2FDF34-1824-4792-EEAF-73807234FD4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10" action="ppaction://hlinksldjump"/>
              <a:extLst>
                <a:ext uri="{FF2B5EF4-FFF2-40B4-BE49-F238E27FC236}">
                  <a16:creationId xmlns:a16="http://schemas.microsoft.com/office/drawing/2014/main" id="{C3313A5E-4BBA-D582-3267-AD5F82E32C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11" action="ppaction://hlinksldjump"/>
              <a:extLst>
                <a:ext uri="{FF2B5EF4-FFF2-40B4-BE49-F238E27FC236}">
                  <a16:creationId xmlns:a16="http://schemas.microsoft.com/office/drawing/2014/main" id="{9C5A571A-75C3-325E-CE07-7CFB8917742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49" name="사각형: 둥근 모서리 48">
              <a:hlinkClick r:id="rId12" action="ppaction://hlinksldjump"/>
              <a:extLst>
                <a:ext uri="{FF2B5EF4-FFF2-40B4-BE49-F238E27FC236}">
                  <a16:creationId xmlns:a16="http://schemas.microsoft.com/office/drawing/2014/main" id="{AEDDB884-1042-AB9F-E69B-8DF6B672261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49">
              <a:hlinkClick r:id="rId13" action="ppaction://hlinksldjump"/>
              <a:extLst>
                <a:ext uri="{FF2B5EF4-FFF2-40B4-BE49-F238E27FC236}">
                  <a16:creationId xmlns:a16="http://schemas.microsoft.com/office/drawing/2014/main" id="{9DDE0E14-FC4F-324F-58CC-6F61D67779B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8C1A795-46A4-350A-AD6F-1361C66A84FC}"/>
                  </a:ext>
                </a:extLst>
              </p:cNvPr>
              <p:cNvSpPr txBox="1"/>
              <p:nvPr/>
            </p:nvSpPr>
            <p:spPr>
              <a:xfrm>
                <a:off x="741476" y="2646537"/>
                <a:ext cx="10832083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을 더하면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            </m:t>
                        </m:r>
                      </m:num>
                      <m:den>
                        <m:r>
                          <a:rPr lang="en-US" altLang="ko-KR" sz="4400" b="1" i="1" spc="-300" dirty="0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입니다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8C1A795-46A4-350A-AD6F-1361C66A84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476" y="2646537"/>
                <a:ext cx="10832083" cy="606695"/>
              </a:xfrm>
              <a:prstGeom prst="rect">
                <a:avLst/>
              </a:prstGeom>
              <a:blipFill>
                <a:blip r:embed="rId14"/>
                <a:stretch>
                  <a:fillRect l="-56" b="-98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F6495662-C869-3A73-BFC5-1A79B6AC1CA3}"/>
              </a:ext>
            </a:extLst>
          </p:cNvPr>
          <p:cNvSpPr/>
          <p:nvPr/>
        </p:nvSpPr>
        <p:spPr>
          <a:xfrm>
            <a:off x="3949826" y="2644623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4C7D9E-368B-1ABB-467D-6CBB5E45507B}"/>
              </a:ext>
            </a:extLst>
          </p:cNvPr>
          <p:cNvSpPr txBox="1"/>
          <p:nvPr/>
        </p:nvSpPr>
        <p:spPr>
          <a:xfrm>
            <a:off x="3977045" y="2638315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3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3" name="그림 52">
            <a:extLst>
              <a:ext uri="{FF2B5EF4-FFF2-40B4-BE49-F238E27FC236}">
                <a16:creationId xmlns:a16="http://schemas.microsoft.com/office/drawing/2014/main" id="{6C897FD7-2B56-E0FD-101A-402650323716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4023206" y="271019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D42C166-141D-4239-B3F2-05980B178BE6}"/>
                  </a:ext>
                </a:extLst>
              </p:cNvPr>
              <p:cNvSpPr txBox="1"/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와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altLang="ko-KR" sz="4400" b="1" i="1" spc="-300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ko-KR" altLang="en-US" sz="3600" b="1" spc="-300" dirty="0"/>
                  <a:t>을 더하면 얼마인지 구해 보세요</a:t>
                </a:r>
                <a:r>
                  <a:rPr lang="en-US" altLang="ko-KR" sz="3600" b="1" spc="-300" dirty="0"/>
                  <a:t>.</a:t>
                </a:r>
                <a:endParaRPr lang="ko-KR" altLang="en-US" sz="3600" b="1" spc="-300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DD42C166-141D-4239-B3F2-05980B178B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560" y="1052736"/>
                <a:ext cx="8457760" cy="606695"/>
              </a:xfrm>
              <a:prstGeom prst="rect">
                <a:avLst/>
              </a:prstGeom>
              <a:blipFill>
                <a:blip r:embed="rId16"/>
                <a:stretch>
                  <a:fillRect b="-9899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순서도: 연결자 30">
            <a:extLst>
              <a:ext uri="{FF2B5EF4-FFF2-40B4-BE49-F238E27FC236}">
                <a16:creationId xmlns:a16="http://schemas.microsoft.com/office/drawing/2014/main" id="{5766651D-A97B-4DA2-A32C-689283F57F30}"/>
              </a:ext>
            </a:extLst>
          </p:cNvPr>
          <p:cNvSpPr/>
          <p:nvPr/>
        </p:nvSpPr>
        <p:spPr>
          <a:xfrm>
            <a:off x="449243" y="3253921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pic>
        <p:nvPicPr>
          <p:cNvPr id="3" name="그림 28">
            <a:extLst>
              <a:ext uri="{FF2B5EF4-FFF2-40B4-BE49-F238E27FC236}">
                <a16:creationId xmlns:a16="http://schemas.microsoft.com/office/drawing/2014/main" id="{541D2BCF-2FD0-FC16-A880-BC93CE97509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659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19">
            <a:extLst>
              <a:ext uri="{FF2B5EF4-FFF2-40B4-BE49-F238E27FC236}">
                <a16:creationId xmlns:a16="http://schemas.microsoft.com/office/drawing/2014/main" id="{A5407B48-122B-E338-6513-BF84797C9140}"/>
              </a:ext>
            </a:extLst>
          </p:cNvPr>
          <p:cNvGrpSpPr/>
          <p:nvPr/>
        </p:nvGrpSpPr>
        <p:grpSpPr>
          <a:xfrm>
            <a:off x="505825" y="836712"/>
            <a:ext cx="10869191" cy="854793"/>
            <a:chOff x="505825" y="1133662"/>
            <a:chExt cx="10869191" cy="85479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849D7DF-0FF2-5212-2FE5-B8153FDBD648}"/>
                    </a:ext>
                  </a:extLst>
                </p:cNvPr>
                <p:cNvSpPr txBox="1"/>
                <p:nvPr/>
              </p:nvSpPr>
              <p:spPr>
                <a:xfrm>
                  <a:off x="1032017" y="1133662"/>
                  <a:ext cx="10342999" cy="606695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>
                    <a:lnSpc>
                      <a:spcPct val="120000"/>
                    </a:lnSpc>
                  </a:pPr>
                  <a:r>
                    <a:rPr lang="ko-KR" altLang="en-US" sz="3600" b="1" spc="-300" dirty="0"/>
                    <a:t>그림을 보고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6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altLang="ko-KR" sz="36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a14:m>
                  <a:r>
                    <a:rPr lang="ko-KR" altLang="en-US" sz="3600" b="1" spc="-300" dirty="0"/>
                    <a:t>가 얼마인지 구하려고 합니다</a:t>
                  </a:r>
                  <a:r>
                    <a:rPr lang="en-US" altLang="ko-KR" sz="3600" b="1" spc="-300" dirty="0"/>
                    <a:t>. </a:t>
                  </a:r>
                  <a:r>
                    <a:rPr lang="ko-KR" altLang="en-US" sz="3600" b="1" spc="-300" dirty="0"/>
                    <a:t>    안에 알맞은 수를 써넣으세요</a:t>
                  </a:r>
                  <a:r>
                    <a:rPr lang="en-US" altLang="ko-KR" sz="3600" b="1" spc="-300" dirty="0"/>
                    <a:t>.</a:t>
                  </a:r>
                  <a:endParaRPr lang="ko-KR" altLang="en-US" sz="3600" b="1" spc="-300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6849D7DF-0FF2-5212-2FE5-B8153FDBD6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2017" y="1133662"/>
                  <a:ext cx="10342999" cy="606695"/>
                </a:xfrm>
                <a:prstGeom prst="rect">
                  <a:avLst/>
                </a:prstGeom>
                <a:blipFill>
                  <a:blip r:embed="rId2"/>
                  <a:stretch>
                    <a:fillRect l="-2652" r="-2298" b="-200000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9C4071B-49DB-0435-9998-C030A67383CB}"/>
                </a:ext>
              </a:extLst>
            </p:cNvPr>
            <p:cNvSpPr txBox="1"/>
            <p:nvPr/>
          </p:nvSpPr>
          <p:spPr>
            <a:xfrm>
              <a:off x="505825" y="1280569"/>
              <a:ext cx="481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b="1" dirty="0">
                  <a:solidFill>
                    <a:srgbClr val="843C0C"/>
                  </a:solidFill>
                </a:rPr>
                <a:t>1</a:t>
              </a:r>
              <a:endParaRPr lang="ko-KR" altLang="en-US" sz="4000" b="1" dirty="0">
                <a:solidFill>
                  <a:srgbClr val="843C0C"/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41" name="그룹 40">
            <a:extLst>
              <a:ext uri="{FF2B5EF4-FFF2-40B4-BE49-F238E27FC236}">
                <a16:creationId xmlns:a16="http://schemas.microsoft.com/office/drawing/2014/main" id="{A6509B48-5230-E95C-D2EE-D9E06245EDBA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42" name="사각형: 둥근 모서리 41">
              <a:hlinkClick r:id="rId5" action="ppaction://hlinksldjump"/>
              <a:extLst>
                <a:ext uri="{FF2B5EF4-FFF2-40B4-BE49-F238E27FC236}">
                  <a16:creationId xmlns:a16="http://schemas.microsoft.com/office/drawing/2014/main" id="{CC6D0B34-C25D-2A55-4F14-55F97CAEEBC7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3" name="사각형: 둥근 모서리 42">
              <a:hlinkClick r:id="rId6" action="ppaction://hlinksldjump"/>
              <a:extLst>
                <a:ext uri="{FF2B5EF4-FFF2-40B4-BE49-F238E27FC236}">
                  <a16:creationId xmlns:a16="http://schemas.microsoft.com/office/drawing/2014/main" id="{FB65BE2D-0773-126A-35C4-7DBAFBADA4F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4" name="사각형: 둥근 모서리 43">
              <a:hlinkClick r:id="rId7" action="ppaction://hlinksldjump"/>
              <a:extLst>
                <a:ext uri="{FF2B5EF4-FFF2-40B4-BE49-F238E27FC236}">
                  <a16:creationId xmlns:a16="http://schemas.microsoft.com/office/drawing/2014/main" id="{C9F035CC-EFC0-20FD-E767-D1368E1F016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44">
              <a:hlinkClick r:id="rId8" action="ppaction://hlinksldjump"/>
              <a:extLst>
                <a:ext uri="{FF2B5EF4-FFF2-40B4-BE49-F238E27FC236}">
                  <a16:creationId xmlns:a16="http://schemas.microsoft.com/office/drawing/2014/main" id="{A8DC952A-8825-3057-8894-74C3CF7EA8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9" action="ppaction://hlinksldjump"/>
              <a:extLst>
                <a:ext uri="{FF2B5EF4-FFF2-40B4-BE49-F238E27FC236}">
                  <a16:creationId xmlns:a16="http://schemas.microsoft.com/office/drawing/2014/main" id="{A9A065D0-4E11-390F-AE17-22BB2815F928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46">
              <a:hlinkClick r:id="rId10" action="ppaction://hlinksldjump"/>
              <a:extLst>
                <a:ext uri="{FF2B5EF4-FFF2-40B4-BE49-F238E27FC236}">
                  <a16:creationId xmlns:a16="http://schemas.microsoft.com/office/drawing/2014/main" id="{910C6ED0-6478-38A2-99DA-F97C0C0CB7C4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48" name="사각형: 둥근 모서리 47">
              <a:hlinkClick r:id="rId11" action="ppaction://hlinksldjump"/>
              <a:extLst>
                <a:ext uri="{FF2B5EF4-FFF2-40B4-BE49-F238E27FC236}">
                  <a16:creationId xmlns:a16="http://schemas.microsoft.com/office/drawing/2014/main" id="{AEBAE780-084F-34B5-BBA9-A3A61FE9F53D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48">
              <a:hlinkClick r:id="rId12" action="ppaction://hlinksldjump"/>
              <a:extLst>
                <a:ext uri="{FF2B5EF4-FFF2-40B4-BE49-F238E27FC236}">
                  <a16:creationId xmlns:a16="http://schemas.microsoft.com/office/drawing/2014/main" id="{01EE2F3B-5AC5-70EF-DB2F-CDE0F7EDF5AA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C4290690-7913-B19C-E642-5DB2B431E81C}"/>
              </a:ext>
            </a:extLst>
          </p:cNvPr>
          <p:cNvSpPr>
            <a:spLocks noChangeAspect="1"/>
          </p:cNvSpPr>
          <p:nvPr/>
        </p:nvSpPr>
        <p:spPr>
          <a:xfrm>
            <a:off x="10034880" y="1196752"/>
            <a:ext cx="381600" cy="3816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334F53-5326-43CF-08BC-4ABEBAF0511D}"/>
                  </a:ext>
                </a:extLst>
              </p:cNvPr>
              <p:cNvSpPr txBox="1"/>
              <p:nvPr/>
            </p:nvSpPr>
            <p:spPr>
              <a:xfrm>
                <a:off x="2732652" y="4869332"/>
                <a:ext cx="6775601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              +               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             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             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             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ko-KR" altLang="en-US" sz="3200" b="1" spc="-3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F334F53-5326-43CF-08BC-4ABEBAF05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2652" y="4869332"/>
                <a:ext cx="6775601" cy="606695"/>
              </a:xfrm>
              <a:prstGeom prst="rect">
                <a:avLst/>
              </a:prstGeom>
              <a:blipFill>
                <a:blip r:embed="rId13"/>
                <a:stretch>
                  <a:fillRect b="-76768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사각형: 둥근 모서리 3">
            <a:extLst>
              <a:ext uri="{FF2B5EF4-FFF2-40B4-BE49-F238E27FC236}">
                <a16:creationId xmlns:a16="http://schemas.microsoft.com/office/drawing/2014/main" id="{351E1E8C-1759-3EE4-25AD-42BB2599CF64}"/>
              </a:ext>
            </a:extLst>
          </p:cNvPr>
          <p:cNvSpPr/>
          <p:nvPr/>
        </p:nvSpPr>
        <p:spPr>
          <a:xfrm>
            <a:off x="4390781" y="4874343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2EDA58-B65C-D40C-8122-4927B5718894}"/>
              </a:ext>
            </a:extLst>
          </p:cNvPr>
          <p:cNvSpPr txBox="1"/>
          <p:nvPr/>
        </p:nvSpPr>
        <p:spPr>
          <a:xfrm>
            <a:off x="4418000" y="4868035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466843F-2C2F-B43D-BCCE-FCCD7F9076C5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464161" y="493991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사각형: 둥근 모서리 6">
            <a:extLst>
              <a:ext uri="{FF2B5EF4-FFF2-40B4-BE49-F238E27FC236}">
                <a16:creationId xmlns:a16="http://schemas.microsoft.com/office/drawing/2014/main" id="{AEFC981A-4AD5-A360-BBDB-97D48987D108}"/>
              </a:ext>
            </a:extLst>
          </p:cNvPr>
          <p:cNvSpPr/>
          <p:nvPr/>
        </p:nvSpPr>
        <p:spPr>
          <a:xfrm>
            <a:off x="5412857" y="4874343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A022E-9874-730F-5975-032079B90BF2}"/>
              </a:ext>
            </a:extLst>
          </p:cNvPr>
          <p:cNvSpPr txBox="1"/>
          <p:nvPr/>
        </p:nvSpPr>
        <p:spPr>
          <a:xfrm>
            <a:off x="5440076" y="4868035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4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B455C66F-FEE5-4368-3D5B-A4F6F228ABCF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5486237" y="493991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9F73DF8A-D0E0-872C-A099-0824D82FABC2}"/>
              </a:ext>
            </a:extLst>
          </p:cNvPr>
          <p:cNvSpPr/>
          <p:nvPr/>
        </p:nvSpPr>
        <p:spPr>
          <a:xfrm>
            <a:off x="6600342" y="4874343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79BB96-E1C1-F59A-B814-590ABF50C4A1}"/>
              </a:ext>
            </a:extLst>
          </p:cNvPr>
          <p:cNvSpPr txBox="1"/>
          <p:nvPr/>
        </p:nvSpPr>
        <p:spPr>
          <a:xfrm>
            <a:off x="6627561" y="4868035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9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7E164430-AF2D-528B-645C-23FF713F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673722" y="493991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19" name="사각형: 둥근 모서리 18">
            <a:extLst>
              <a:ext uri="{FF2B5EF4-FFF2-40B4-BE49-F238E27FC236}">
                <a16:creationId xmlns:a16="http://schemas.microsoft.com/office/drawing/2014/main" id="{8AA63FED-0135-8452-11FD-27F866DD87FE}"/>
              </a:ext>
            </a:extLst>
          </p:cNvPr>
          <p:cNvSpPr/>
          <p:nvPr/>
        </p:nvSpPr>
        <p:spPr>
          <a:xfrm>
            <a:off x="7731927" y="5210490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E11C8A-8208-69E4-28AB-D2A2D41131F4}"/>
              </a:ext>
            </a:extLst>
          </p:cNvPr>
          <p:cNvSpPr txBox="1"/>
          <p:nvPr/>
        </p:nvSpPr>
        <p:spPr>
          <a:xfrm>
            <a:off x="7759146" y="5204182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5" name="그림 24">
            <a:extLst>
              <a:ext uri="{FF2B5EF4-FFF2-40B4-BE49-F238E27FC236}">
                <a16:creationId xmlns:a16="http://schemas.microsoft.com/office/drawing/2014/main" id="{8437E0FD-E73A-4533-874C-27293B13C5EF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7805307" y="527605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6" name="사각형: 둥근 모서리 25">
            <a:extLst>
              <a:ext uri="{FF2B5EF4-FFF2-40B4-BE49-F238E27FC236}">
                <a16:creationId xmlns:a16="http://schemas.microsoft.com/office/drawing/2014/main" id="{3494AA3E-B062-FC79-8AF7-D4693C1B932C}"/>
              </a:ext>
            </a:extLst>
          </p:cNvPr>
          <p:cNvSpPr/>
          <p:nvPr/>
        </p:nvSpPr>
        <p:spPr>
          <a:xfrm>
            <a:off x="8482614" y="4874343"/>
            <a:ext cx="631252" cy="60669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46260A0-F410-393F-75FB-95D717890D5F}"/>
              </a:ext>
            </a:extLst>
          </p:cNvPr>
          <p:cNvSpPr txBox="1"/>
          <p:nvPr/>
        </p:nvSpPr>
        <p:spPr>
          <a:xfrm>
            <a:off x="8509833" y="4868035"/>
            <a:ext cx="560194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28" name="그림 27">
            <a:extLst>
              <a:ext uri="{FF2B5EF4-FFF2-40B4-BE49-F238E27FC236}">
                <a16:creationId xmlns:a16="http://schemas.microsoft.com/office/drawing/2014/main" id="{48840F42-BEA0-D60E-9755-E6D6DD5DA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8555994" y="493991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6" name="그룹 15">
            <a:extLst>
              <a:ext uri="{FF2B5EF4-FFF2-40B4-BE49-F238E27FC236}">
                <a16:creationId xmlns:a16="http://schemas.microsoft.com/office/drawing/2014/main" id="{AF5A14A7-582B-CB17-F85E-C6AE93B0E985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C5605195-AD19-04E5-F96E-78894D19089E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30" name="그래픽 57">
                <a:extLst>
                  <a:ext uri="{FF2B5EF4-FFF2-40B4-BE49-F238E27FC236}">
                    <a16:creationId xmlns:a16="http://schemas.microsoft.com/office/drawing/2014/main" id="{6D93105E-3AED-A9C9-6899-DCFFF9CE19F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61C01B1-8856-BD1B-A76A-2F41DD4DBBD5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52659C5E-8F8F-C935-7FFF-F404C615B0FA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24" name="그래픽 60">
                <a:extLst>
                  <a:ext uri="{FF2B5EF4-FFF2-40B4-BE49-F238E27FC236}">
                    <a16:creationId xmlns:a16="http://schemas.microsoft.com/office/drawing/2014/main" id="{A23096E1-D8BF-3129-2743-B2146CFAC1B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8B6654A-CF68-A834-98DE-CF51FC18032A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51" name="그림 50">
            <a:extLst>
              <a:ext uri="{FF2B5EF4-FFF2-40B4-BE49-F238E27FC236}">
                <a16:creationId xmlns:a16="http://schemas.microsoft.com/office/drawing/2014/main" id="{9AD995FE-2A11-40E5-9320-3237DBE8B68D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532771" y="2593225"/>
            <a:ext cx="4796828" cy="1821090"/>
          </a:xfrm>
          <a:prstGeom prst="rect">
            <a:avLst/>
          </a:prstGeom>
        </p:spPr>
      </p:pic>
      <p:pic>
        <p:nvPicPr>
          <p:cNvPr id="14" name="그림 13">
            <a:hlinkClick r:id="" action="ppaction://customshow?id=0&amp;return=true"/>
            <a:extLst>
              <a:ext uri="{FF2B5EF4-FFF2-40B4-BE49-F238E27FC236}">
                <a16:creationId xmlns:a16="http://schemas.microsoft.com/office/drawing/2014/main" id="{40543B5C-461D-0A22-37DB-3ED977430B8C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47553" y="3752683"/>
            <a:ext cx="651496" cy="6410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28">
            <a:extLst>
              <a:ext uri="{FF2B5EF4-FFF2-40B4-BE49-F238E27FC236}">
                <a16:creationId xmlns:a16="http://schemas.microsoft.com/office/drawing/2014/main" id="{D308F764-2B89-9FBC-C56E-63D29738F3E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21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7F058F68-52A6-0E73-7A91-6395C50B2793}"/>
              </a:ext>
            </a:extLst>
          </p:cNvPr>
          <p:cNvGrpSpPr/>
          <p:nvPr/>
        </p:nvGrpSpPr>
        <p:grpSpPr>
          <a:xfrm>
            <a:off x="70338" y="285750"/>
            <a:ext cx="12051324" cy="6286500"/>
            <a:chOff x="0" y="333375"/>
            <a:chExt cx="12051324" cy="6286500"/>
          </a:xfrm>
          <a:solidFill>
            <a:schemeClr val="bg1"/>
          </a:solidFill>
        </p:grpSpPr>
        <p:sp>
          <p:nvSpPr>
            <p:cNvPr id="2" name="사각형: 둥근 모서리 1">
              <a:extLst>
                <a:ext uri="{FF2B5EF4-FFF2-40B4-BE49-F238E27FC236}">
                  <a16:creationId xmlns:a16="http://schemas.microsoft.com/office/drawing/2014/main" id="{4C8BA336-3339-4019-A257-28B78C933A5A}"/>
                </a:ext>
              </a:extLst>
            </p:cNvPr>
            <p:cNvSpPr/>
            <p:nvPr/>
          </p:nvSpPr>
          <p:spPr>
            <a:xfrm>
              <a:off x="0" y="333375"/>
              <a:ext cx="12051324" cy="6286500"/>
            </a:xfrm>
            <a:prstGeom prst="roundRect">
              <a:avLst>
                <a:gd name="adj" fmla="val 8805"/>
              </a:avLst>
            </a:prstGeom>
            <a:grpFill/>
            <a:ln w="38100">
              <a:solidFill>
                <a:srgbClr val="3F97D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>
                <a:lnSpc>
                  <a:spcPct val="120000"/>
                </a:lnSpc>
              </a:pPr>
              <a:endParaRPr lang="ko-KR" altLang="en-US" b="1" spc="-300"/>
            </a:p>
          </p:txBody>
        </p:sp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AEE421D6-E8C3-17F7-AC9D-D27D3FA38B8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7211" y="583302"/>
              <a:ext cx="360000" cy="360000"/>
            </a:xfrm>
            <a:prstGeom prst="rect">
              <a:avLst/>
            </a:prstGeom>
            <a:grpFill/>
            <a:effectLst/>
          </p:spPr>
        </p:pic>
      </p:grpSp>
      <p:pic>
        <p:nvPicPr>
          <p:cNvPr id="7" name="그림 6">
            <a:extLst>
              <a:ext uri="{FF2B5EF4-FFF2-40B4-BE49-F238E27FC236}">
                <a16:creationId xmlns:a16="http://schemas.microsoft.com/office/drawing/2014/main" id="{920EA04C-8A29-4064-BF7D-9A6C41EC55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919" y="1863296"/>
            <a:ext cx="825436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08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" name="표 9">
            <a:extLst>
              <a:ext uri="{FF2B5EF4-FFF2-40B4-BE49-F238E27FC236}">
                <a16:creationId xmlns:a16="http://schemas.microsoft.com/office/drawing/2014/main" id="{5F6A4A45-0ECC-53FD-2FD8-0319951C29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124935"/>
              </p:ext>
            </p:extLst>
          </p:nvPr>
        </p:nvGraphicFramePr>
        <p:xfrm>
          <a:off x="944352" y="2120280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pSp>
        <p:nvGrpSpPr>
          <p:cNvPr id="25" name="그룹 24">
            <a:extLst>
              <a:ext uri="{FF2B5EF4-FFF2-40B4-BE49-F238E27FC236}">
                <a16:creationId xmlns:a16="http://schemas.microsoft.com/office/drawing/2014/main" id="{1350865D-5E90-CDBB-41B1-AF45C6D33169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26" name="사각형: 둥근 모서리 25">
              <a:hlinkClick r:id="rId4" action="ppaction://hlinksldjump"/>
              <a:extLst>
                <a:ext uri="{FF2B5EF4-FFF2-40B4-BE49-F238E27FC236}">
                  <a16:creationId xmlns:a16="http://schemas.microsoft.com/office/drawing/2014/main" id="{BEA5ED75-32B5-5D15-67A3-7D5CB8E07634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5" action="ppaction://hlinksldjump"/>
              <a:extLst>
                <a:ext uri="{FF2B5EF4-FFF2-40B4-BE49-F238E27FC236}">
                  <a16:creationId xmlns:a16="http://schemas.microsoft.com/office/drawing/2014/main" id="{E6914976-5F2B-5040-B04E-AE30C2631B03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6" action="ppaction://hlinksldjump"/>
              <a:extLst>
                <a:ext uri="{FF2B5EF4-FFF2-40B4-BE49-F238E27FC236}">
                  <a16:creationId xmlns:a16="http://schemas.microsoft.com/office/drawing/2014/main" id="{881EFCEF-573F-68D3-4661-21826536C97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0" name="사각형: 둥근 모서리 29">
              <a:hlinkClick r:id="rId7" action="ppaction://hlinksldjump"/>
              <a:extLst>
                <a:ext uri="{FF2B5EF4-FFF2-40B4-BE49-F238E27FC236}">
                  <a16:creationId xmlns:a16="http://schemas.microsoft.com/office/drawing/2014/main" id="{AFA2D5FA-2FAC-9973-7605-25D15C147B9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8" action="ppaction://hlinksldjump"/>
              <a:extLst>
                <a:ext uri="{FF2B5EF4-FFF2-40B4-BE49-F238E27FC236}">
                  <a16:creationId xmlns:a16="http://schemas.microsoft.com/office/drawing/2014/main" id="{15F47358-BF07-FACA-7E6F-5909915D68B2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9" action="ppaction://hlinksldjump"/>
              <a:extLst>
                <a:ext uri="{FF2B5EF4-FFF2-40B4-BE49-F238E27FC236}">
                  <a16:creationId xmlns:a16="http://schemas.microsoft.com/office/drawing/2014/main" id="{85BFFCBE-8F8F-EC8C-C6DA-340B7E4147F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5" name="사각형: 둥근 모서리 34">
              <a:hlinkClick r:id="rId10" action="ppaction://hlinksldjump"/>
              <a:extLst>
                <a:ext uri="{FF2B5EF4-FFF2-40B4-BE49-F238E27FC236}">
                  <a16:creationId xmlns:a16="http://schemas.microsoft.com/office/drawing/2014/main" id="{F53EE23A-72FC-EE6E-1B72-A4BDC5FFA9A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35">
              <a:hlinkClick r:id="rId11" action="ppaction://hlinksldjump"/>
              <a:extLst>
                <a:ext uri="{FF2B5EF4-FFF2-40B4-BE49-F238E27FC236}">
                  <a16:creationId xmlns:a16="http://schemas.microsoft.com/office/drawing/2014/main" id="{479520E2-D279-D119-DD30-956AC50A9995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F01066-9434-6201-50F6-2E751478C538}"/>
                  </a:ext>
                </a:extLst>
              </p:cNvPr>
              <p:cNvSpPr txBox="1"/>
              <p:nvPr/>
            </p:nvSpPr>
            <p:spPr>
              <a:xfrm>
                <a:off x="1700088" y="1816932"/>
                <a:ext cx="2810772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sz="3200" b="1" spc="-3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F01066-9434-6201-50F6-2E751478C5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088" y="1816932"/>
                <a:ext cx="2810772" cy="606695"/>
              </a:xfrm>
              <a:prstGeom prst="rect">
                <a:avLst/>
              </a:prstGeom>
              <a:blipFill>
                <a:blip r:embed="rId12"/>
                <a:stretch>
                  <a:fillRect l="-217" b="-76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6B5D1BFC-8A3E-546B-0DC7-23D398BF3654}"/>
              </a:ext>
            </a:extLst>
          </p:cNvPr>
          <p:cNvSpPr/>
          <p:nvPr/>
        </p:nvSpPr>
        <p:spPr>
          <a:xfrm>
            <a:off x="3310591" y="1910885"/>
            <a:ext cx="1081600" cy="11104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DC4D15E-45D3-4AD0-5602-E9E896575387}"/>
                  </a:ext>
                </a:extLst>
              </p:cNvPr>
              <p:cNvSpPr txBox="1"/>
              <p:nvPr/>
            </p:nvSpPr>
            <p:spPr>
              <a:xfrm>
                <a:off x="3596096" y="1872784"/>
                <a:ext cx="591900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DC4D15E-45D3-4AD0-5602-E9E896575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096" y="1872784"/>
                <a:ext cx="591900" cy="937259"/>
              </a:xfrm>
              <a:prstGeom prst="rect">
                <a:avLst/>
              </a:prstGeom>
              <a:blipFill>
                <a:blip r:embed="rId13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7" name="그림 16">
            <a:extLst>
              <a:ext uri="{FF2B5EF4-FFF2-40B4-BE49-F238E27FC236}">
                <a16:creationId xmlns:a16="http://schemas.microsoft.com/office/drawing/2014/main" id="{4E3031A8-8BEF-FB1E-2690-69A06FB02049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3609145" y="224737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18" name="표 9">
            <a:extLst>
              <a:ext uri="{FF2B5EF4-FFF2-40B4-BE49-F238E27FC236}">
                <a16:creationId xmlns:a16="http://schemas.microsoft.com/office/drawing/2014/main" id="{C70AAED6-E6A8-82BE-CE68-42C40D8FEC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618523"/>
              </p:ext>
            </p:extLst>
          </p:nvPr>
        </p:nvGraphicFramePr>
        <p:xfrm>
          <a:off x="5984078" y="2122478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7D5AC05-40F2-46F0-E0DD-8E22FE37AFDC}"/>
                  </a:ext>
                </a:extLst>
              </p:cNvPr>
              <p:cNvSpPr txBox="1"/>
              <p:nvPr/>
            </p:nvSpPr>
            <p:spPr>
              <a:xfrm>
                <a:off x="6739813" y="1819130"/>
                <a:ext cx="3243785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sz="3200" b="1" spc="-3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7D5AC05-40F2-46F0-E0DD-8E22FE37AF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9813" y="1819130"/>
                <a:ext cx="3243785" cy="606695"/>
              </a:xfrm>
              <a:prstGeom prst="rect">
                <a:avLst/>
              </a:prstGeom>
              <a:blipFill>
                <a:blip r:embed="rId15"/>
                <a:stretch>
                  <a:fillRect l="-188" b="-74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33A3291F-EE42-F43F-6154-89AD636168AD}"/>
              </a:ext>
            </a:extLst>
          </p:cNvPr>
          <p:cNvSpPr/>
          <p:nvPr/>
        </p:nvSpPr>
        <p:spPr>
          <a:xfrm>
            <a:off x="8745008" y="1913083"/>
            <a:ext cx="1081600" cy="11104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8E492C6-0CEB-4C1D-5B5D-6FA63FF94EEA}"/>
                  </a:ext>
                </a:extLst>
              </p:cNvPr>
              <p:cNvSpPr txBox="1"/>
              <p:nvPr/>
            </p:nvSpPr>
            <p:spPr>
              <a:xfrm>
                <a:off x="9032821" y="1903557"/>
                <a:ext cx="591900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8E492C6-0CEB-4C1D-5B5D-6FA63FF94E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2821" y="1903557"/>
                <a:ext cx="591900" cy="937259"/>
              </a:xfrm>
              <a:prstGeom prst="rect">
                <a:avLst/>
              </a:prstGeom>
              <a:blipFill>
                <a:blip r:embed="rId16"/>
                <a:stretch>
                  <a:fillRect l="-2062" b="-454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그림 22">
            <a:extLst>
              <a:ext uri="{FF2B5EF4-FFF2-40B4-BE49-F238E27FC236}">
                <a16:creationId xmlns:a16="http://schemas.microsoft.com/office/drawing/2014/main" id="{BC8B725E-626B-9ADE-81CF-71C1120E7C0F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9043562" y="2249577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aphicFrame>
        <p:nvGraphicFramePr>
          <p:cNvPr id="54" name="표 9">
            <a:extLst>
              <a:ext uri="{FF2B5EF4-FFF2-40B4-BE49-F238E27FC236}">
                <a16:creationId xmlns:a16="http://schemas.microsoft.com/office/drawing/2014/main" id="{5DB6E2EF-8AF7-9904-5336-0CDDD8CA03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459807"/>
              </p:ext>
            </p:extLst>
          </p:nvPr>
        </p:nvGraphicFramePr>
        <p:xfrm>
          <a:off x="944352" y="4128063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1522EB0-A978-5875-1B58-0C042C294B66}"/>
                  </a:ext>
                </a:extLst>
              </p:cNvPr>
              <p:cNvSpPr txBox="1"/>
              <p:nvPr/>
            </p:nvSpPr>
            <p:spPr>
              <a:xfrm>
                <a:off x="1700087" y="3786615"/>
                <a:ext cx="3243785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altLang="ko-KR" sz="3200" b="1" i="1" spc="-30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en-US" altLang="ko-KR" sz="3200" b="1" i="1" spc="-300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sz="3200" b="1" spc="-300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1522EB0-A978-5875-1B58-0C042C294B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0087" y="3786615"/>
                <a:ext cx="3243785" cy="606695"/>
              </a:xfrm>
              <a:prstGeom prst="rect">
                <a:avLst/>
              </a:prstGeom>
              <a:blipFill>
                <a:blip r:embed="rId17"/>
                <a:stretch>
                  <a:fillRect l="-188" b="-81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사각형: 둥근 모서리 55">
            <a:extLst>
              <a:ext uri="{FF2B5EF4-FFF2-40B4-BE49-F238E27FC236}">
                <a16:creationId xmlns:a16="http://schemas.microsoft.com/office/drawing/2014/main" id="{1A3300BD-B132-39D2-A6C3-2B82F86E3D9F}"/>
              </a:ext>
            </a:extLst>
          </p:cNvPr>
          <p:cNvSpPr/>
          <p:nvPr/>
        </p:nvSpPr>
        <p:spPr>
          <a:xfrm>
            <a:off x="3705282" y="3918668"/>
            <a:ext cx="1081600" cy="111045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5B21CCE-EB53-FD50-0DF1-E7F165AF6AA2}"/>
                  </a:ext>
                </a:extLst>
              </p:cNvPr>
              <p:cNvSpPr txBox="1"/>
              <p:nvPr/>
            </p:nvSpPr>
            <p:spPr>
              <a:xfrm>
                <a:off x="3524835" y="4309218"/>
                <a:ext cx="1419037" cy="937259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altLang="ko-K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altLang="ko-K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en-US" altLang="ko-KR" dirty="0">
                  <a:solidFill>
                    <a:srgbClr val="FF0000"/>
                  </a:solidFill>
                </a:endParaRPr>
              </a:p>
              <a:p>
                <a:r>
                  <a:rPr lang="en-US" altLang="ko-KR" dirty="0">
                    <a:solidFill>
                      <a:srgbClr val="FF0000"/>
                    </a:solidFill>
                  </a:rPr>
                  <a:t>(</a:t>
                </a:r>
                <a:r>
                  <a:rPr lang="ko-KR" altLang="en-US" dirty="0">
                    <a:solidFill>
                      <a:srgbClr val="FF0000"/>
                    </a:solidFill>
                  </a:rPr>
                  <a:t>또는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altLang="ko-K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en-US" altLang="ko-KR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dirty="0">
                    <a:solidFill>
                      <a:srgbClr val="FF0000"/>
                    </a:solidFill>
                  </a:rPr>
                  <a:t>)</a:t>
                </a:r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05B21CCE-EB53-FD50-0DF1-E7F165AF6A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4835" y="4309218"/>
                <a:ext cx="1419037" cy="937259"/>
              </a:xfrm>
              <a:prstGeom prst="rect">
                <a:avLst/>
              </a:prstGeom>
              <a:blipFill>
                <a:blip r:embed="rId18"/>
                <a:stretch>
                  <a:fillRect l="-17167" t="-27273" r="-17167" b="-6558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8" name="그림 57">
            <a:extLst>
              <a:ext uri="{FF2B5EF4-FFF2-40B4-BE49-F238E27FC236}">
                <a16:creationId xmlns:a16="http://schemas.microsoft.com/office/drawing/2014/main" id="{2F2D54EE-9466-B9FA-20E5-C5CA9B900CB1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003836" y="425516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65" name="그룹 64">
            <a:extLst>
              <a:ext uri="{FF2B5EF4-FFF2-40B4-BE49-F238E27FC236}">
                <a16:creationId xmlns:a16="http://schemas.microsoft.com/office/drawing/2014/main" id="{71926D6A-BC4C-BD83-40CF-E0FD592B1BBE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66" name="그룹 65">
              <a:extLst>
                <a:ext uri="{FF2B5EF4-FFF2-40B4-BE49-F238E27FC236}">
                  <a16:creationId xmlns:a16="http://schemas.microsoft.com/office/drawing/2014/main" id="{8BC517B6-3D5C-C61C-4218-45E3B18E0FA6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70" name="그래픽 57">
                <a:extLst>
                  <a:ext uri="{FF2B5EF4-FFF2-40B4-BE49-F238E27FC236}">
                    <a16:creationId xmlns:a16="http://schemas.microsoft.com/office/drawing/2014/main" id="{819DF533-2071-EE19-7A31-D242551537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71" name="TextBox 70">
                <a:extLst>
                  <a:ext uri="{FF2B5EF4-FFF2-40B4-BE49-F238E27FC236}">
                    <a16:creationId xmlns:a16="http://schemas.microsoft.com/office/drawing/2014/main" id="{8F187991-388F-356E-79D0-827DDF61DA3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67" name="그룹 66">
              <a:extLst>
                <a:ext uri="{FF2B5EF4-FFF2-40B4-BE49-F238E27FC236}">
                  <a16:creationId xmlns:a16="http://schemas.microsoft.com/office/drawing/2014/main" id="{118E6E47-A5AD-835B-9615-59EE1A15F083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68" name="그래픽 60">
                <a:extLst>
                  <a:ext uri="{FF2B5EF4-FFF2-40B4-BE49-F238E27FC236}">
                    <a16:creationId xmlns:a16="http://schemas.microsoft.com/office/drawing/2014/main" id="{B41974A3-F71C-31ED-E07F-089FE04C5E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24EA958C-81F2-7282-2F5F-86591DD9358C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8" name="그림 28">
            <a:extLst>
              <a:ext uri="{FF2B5EF4-FFF2-40B4-BE49-F238E27FC236}">
                <a16:creationId xmlns:a16="http://schemas.microsoft.com/office/drawing/2014/main" id="{39A3ECD1-AAAB-B8AC-8338-7AC576E0F591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1" grpId="0"/>
      <p:bldP spid="5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/>
              <p:nvPr/>
            </p:nvSpPr>
            <p:spPr>
              <a:xfrm>
                <a:off x="1032017" y="105623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계산 결과를 </a:t>
                </a:r>
                <a:r>
                  <a:rPr lang="ko-KR" altLang="en-US" sz="3600" b="1" spc="-300" dirty="0">
                    <a:latin typeface="맑은 고딕" panose="020B0503020000020004" pitchFamily="50" charset="-127"/>
                  </a:rPr>
                  <a:t>비교하여     안에 </a:t>
                </a:r>
                <a14:m>
                  <m:oMath xmlns:m="http://schemas.openxmlformats.org/officeDocument/2006/math">
                    <m:r>
                      <a:rPr lang="en-US" altLang="ko-KR" sz="3600" b="1" i="1" spc="-300" smtClean="0">
                        <a:latin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, </a:t>
                </a:r>
                <a14:m>
                  <m:oMath xmlns:m="http://schemas.openxmlformats.org/officeDocument/2006/math">
                    <m:r>
                      <a:rPr lang="en-US" altLang="ko-KR" sz="3600" b="1" i="1" spc="-300" dirty="0" smtClean="0"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ko-KR" altLang="en-US" sz="3600" b="1" spc="-300" dirty="0">
                    <a:latin typeface="맑은 고딕" panose="020B0503020000020004" pitchFamily="50" charset="-127"/>
                  </a:rPr>
                  <a:t> 중 알맞은 것을 써넣으세요</a:t>
                </a:r>
                <a:r>
                  <a:rPr lang="en-US" altLang="ko-KR" sz="3600" b="1" spc="-300" dirty="0">
                    <a:latin typeface="맑은 고딕" panose="020B0503020000020004" pitchFamily="50" charset="-127"/>
                  </a:rPr>
                  <a:t>.</a:t>
                </a:r>
                <a:endParaRPr kumimoji="0" lang="ko-KR" altLang="en-US" sz="36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017" y="1056235"/>
                <a:ext cx="10342999" cy="606695"/>
              </a:xfrm>
              <a:prstGeom prst="rect">
                <a:avLst/>
              </a:prstGeom>
              <a:blipFill>
                <a:blip r:embed="rId2"/>
                <a:stretch>
                  <a:fillRect l="-2652" t="-16000" r="-2593" b="-151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6" name="그룹 15">
            <a:extLst>
              <a:ext uri="{FF2B5EF4-FFF2-40B4-BE49-F238E27FC236}">
                <a16:creationId xmlns:a16="http://schemas.microsoft.com/office/drawing/2014/main" id="{4DE05DDD-7EA2-92CB-5A95-8C30628020D0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17" name="사각형: 둥근 모서리 16">
              <a:hlinkClick r:id="rId5" action="ppaction://hlinksldjump"/>
              <a:extLst>
                <a:ext uri="{FF2B5EF4-FFF2-40B4-BE49-F238E27FC236}">
                  <a16:creationId xmlns:a16="http://schemas.microsoft.com/office/drawing/2014/main" id="{C0A97B2C-29C0-94ED-51B5-97F86342CE4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2" name="사각형: 둥근 모서리 21">
              <a:hlinkClick r:id="rId6" action="ppaction://hlinksldjump"/>
              <a:extLst>
                <a:ext uri="{FF2B5EF4-FFF2-40B4-BE49-F238E27FC236}">
                  <a16:creationId xmlns:a16="http://schemas.microsoft.com/office/drawing/2014/main" id="{CAEF2142-F0B9-A7DB-4732-172D6954B6E2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7" action="ppaction://hlinksldjump"/>
              <a:extLst>
                <a:ext uri="{FF2B5EF4-FFF2-40B4-BE49-F238E27FC236}">
                  <a16:creationId xmlns:a16="http://schemas.microsoft.com/office/drawing/2014/main" id="{FCEE9B14-BA64-1D67-D154-1F41A25AC44C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8" action="ppaction://hlinksldjump"/>
              <a:extLst>
                <a:ext uri="{FF2B5EF4-FFF2-40B4-BE49-F238E27FC236}">
                  <a16:creationId xmlns:a16="http://schemas.microsoft.com/office/drawing/2014/main" id="{1EF72BA2-F48C-8602-DACC-CF6C7B7C804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6" name="사각형: 둥근 모서리 25">
              <a:hlinkClick r:id="rId9" action="ppaction://hlinksldjump"/>
              <a:extLst>
                <a:ext uri="{FF2B5EF4-FFF2-40B4-BE49-F238E27FC236}">
                  <a16:creationId xmlns:a16="http://schemas.microsoft.com/office/drawing/2014/main" id="{AE84DCD3-6090-F9AB-F8DE-FBEDB409F47A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10" action="ppaction://hlinksldjump"/>
              <a:extLst>
                <a:ext uri="{FF2B5EF4-FFF2-40B4-BE49-F238E27FC236}">
                  <a16:creationId xmlns:a16="http://schemas.microsoft.com/office/drawing/2014/main" id="{F9501BBA-B3E4-65CF-F96E-088FE89F2DA0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8" name="사각형: 둥근 모서리 27">
              <a:hlinkClick r:id="rId11" action="ppaction://hlinksldjump"/>
              <a:extLst>
                <a:ext uri="{FF2B5EF4-FFF2-40B4-BE49-F238E27FC236}">
                  <a16:creationId xmlns:a16="http://schemas.microsoft.com/office/drawing/2014/main" id="{0B12D20C-1468-B2C3-71E1-DE2AAD993A43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12" action="ppaction://hlinksldjump"/>
              <a:extLst>
                <a:ext uri="{FF2B5EF4-FFF2-40B4-BE49-F238E27FC236}">
                  <a16:creationId xmlns:a16="http://schemas.microsoft.com/office/drawing/2014/main" id="{7BB80B0F-D963-083D-5EB5-1A80360D8E6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4" name="타원 3">
            <a:extLst>
              <a:ext uri="{FF2B5EF4-FFF2-40B4-BE49-F238E27FC236}">
                <a16:creationId xmlns:a16="http://schemas.microsoft.com/office/drawing/2014/main" id="{23E5854B-6199-0098-AC9B-3FF1C6D22C7E}"/>
              </a:ext>
            </a:extLst>
          </p:cNvPr>
          <p:cNvSpPr>
            <a:spLocks noChangeAspect="1"/>
          </p:cNvSpPr>
          <p:nvPr/>
        </p:nvSpPr>
        <p:spPr>
          <a:xfrm>
            <a:off x="5178002" y="1170126"/>
            <a:ext cx="381761" cy="3816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6" name="표 9">
            <a:extLst>
              <a:ext uri="{FF2B5EF4-FFF2-40B4-BE49-F238E27FC236}">
                <a16:creationId xmlns:a16="http://schemas.microsoft.com/office/drawing/2014/main" id="{38F92C01-89D6-436F-CAEA-4C78BC97B1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397955"/>
              </p:ext>
            </p:extLst>
          </p:nvPr>
        </p:nvGraphicFramePr>
        <p:xfrm>
          <a:off x="947275" y="2989380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graphicFrame>
        <p:nvGraphicFramePr>
          <p:cNvPr id="7" name="표 9">
            <a:extLst>
              <a:ext uri="{FF2B5EF4-FFF2-40B4-BE49-F238E27FC236}">
                <a16:creationId xmlns:a16="http://schemas.microsoft.com/office/drawing/2014/main" id="{ACCD5B67-3B4F-78A7-267F-249F10CE1E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235587"/>
              </p:ext>
            </p:extLst>
          </p:nvPr>
        </p:nvGraphicFramePr>
        <p:xfrm>
          <a:off x="5984402" y="2989380"/>
          <a:ext cx="60684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00A72D-A2D3-7C31-5B85-0AAC08869993}"/>
                  </a:ext>
                </a:extLst>
              </p:cNvPr>
              <p:cNvSpPr txBox="1"/>
              <p:nvPr/>
            </p:nvSpPr>
            <p:spPr>
              <a:xfrm>
                <a:off x="1635021" y="2636912"/>
                <a:ext cx="1387444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𝟐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𝟖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+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𝟖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600A72D-A2D3-7C31-5B85-0AAC088699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5021" y="2636912"/>
                <a:ext cx="1387444" cy="125082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958CFB4-615C-1CA3-2774-C4E13CB4AA69}"/>
                  </a:ext>
                </a:extLst>
              </p:cNvPr>
              <p:cNvSpPr txBox="1"/>
              <p:nvPr/>
            </p:nvSpPr>
            <p:spPr>
              <a:xfrm>
                <a:off x="6662085" y="2636912"/>
                <a:ext cx="1638885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𝟑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𝟏𝟒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+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𝟏𝟐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𝟏𝟒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958CFB4-615C-1CA3-2774-C4E13CB4A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2085" y="2636912"/>
                <a:ext cx="1638885" cy="1250823"/>
              </a:xfrm>
              <a:prstGeom prst="rect">
                <a:avLst/>
              </a:prstGeom>
              <a:blipFill>
                <a:blip r:embed="rId14"/>
                <a:stretch>
                  <a:fillRect l="-372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F4A55E7F-0366-7F04-0E38-4518F3713FFA}"/>
                  </a:ext>
                </a:extLst>
              </p:cNvPr>
              <p:cNvSpPr txBox="1"/>
              <p:nvPr/>
            </p:nvSpPr>
            <p:spPr>
              <a:xfrm>
                <a:off x="3708105" y="2636912"/>
                <a:ext cx="1387444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𝟐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𝟖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+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𝟕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𝟖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F4A55E7F-0366-7F04-0E38-4518F3713F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8105" y="2636912"/>
                <a:ext cx="1387444" cy="125082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6914CCC-C3D2-3D5C-9512-00A866B0C8FD}"/>
                  </a:ext>
                </a:extLst>
              </p:cNvPr>
              <p:cNvSpPr txBox="1"/>
              <p:nvPr/>
            </p:nvSpPr>
            <p:spPr>
              <a:xfrm>
                <a:off x="9048063" y="2636912"/>
                <a:ext cx="1638885" cy="125082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lvl="0">
                  <a:lnSpc>
                    <a:spcPct val="12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𝟏𝟐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𝟏𝟒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  <m:r>
                        <a:rPr kumimoji="0" lang="en-US" altLang="ko-KR" sz="3200" b="1" i="1" u="none" strike="noStrike" kern="1200" cap="none" spc="-30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맑은 고딕" panose="020B0503020000020004" pitchFamily="50" charset="-127"/>
                          <a:cs typeface="+mn-cs"/>
                        </a:rPr>
                        <m:t>+</m:t>
                      </m:r>
                      <m:f>
                        <m:fPr>
                          <m:ctrlP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</m:ctrlPr>
                        </m:fPr>
                        <m:num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𝟑</m:t>
                          </m:r>
                        </m:num>
                        <m:den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𝟏𝟒</m:t>
                          </m:r>
                          <m:r>
                            <a:rPr kumimoji="0" lang="en-US" altLang="ko-KR" sz="3200" b="1" i="1" u="none" strike="noStrike" kern="1200" cap="none" spc="-300" normalizeH="0" baseline="0" noProof="0" smtClean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맑은 고딕" panose="020B0503020000020004" pitchFamily="50" charset="-127"/>
                              <a:cs typeface="+mn-cs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kumimoji="0" lang="ko-KR" altLang="en-US" sz="3200" b="1" i="0" u="none" strike="noStrike" kern="1200" cap="none" spc="-30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16914CCC-C3D2-3D5C-9512-00A866B0C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063" y="2636912"/>
                <a:ext cx="1638885" cy="125082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타원 17">
            <a:extLst>
              <a:ext uri="{FF2B5EF4-FFF2-40B4-BE49-F238E27FC236}">
                <a16:creationId xmlns:a16="http://schemas.microsoft.com/office/drawing/2014/main" id="{6D407C5A-C933-271C-07E3-C6C11B555AC5}"/>
              </a:ext>
            </a:extLst>
          </p:cNvPr>
          <p:cNvSpPr>
            <a:spLocks noChangeAspect="1"/>
          </p:cNvSpPr>
          <p:nvPr/>
        </p:nvSpPr>
        <p:spPr>
          <a:xfrm>
            <a:off x="2852327" y="2982971"/>
            <a:ext cx="648272" cy="648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71C78BE-5882-39A0-2FE7-41572E85E0DB}"/>
                  </a:ext>
                </a:extLst>
              </p:cNvPr>
              <p:cNvSpPr txBox="1"/>
              <p:nvPr/>
            </p:nvSpPr>
            <p:spPr>
              <a:xfrm>
                <a:off x="2922470" y="2989380"/>
                <a:ext cx="575652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71C78BE-5882-39A0-2FE7-41572E85E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2470" y="2989380"/>
                <a:ext cx="575652" cy="55834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그림 19">
            <a:extLst>
              <a:ext uri="{FF2B5EF4-FFF2-40B4-BE49-F238E27FC236}">
                <a16:creationId xmlns:a16="http://schemas.microsoft.com/office/drawing/2014/main" id="{1FC40C84-4D97-2F14-F1E5-2BE2E901CD53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2934217" y="306919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1" name="타원 20">
            <a:extLst>
              <a:ext uri="{FF2B5EF4-FFF2-40B4-BE49-F238E27FC236}">
                <a16:creationId xmlns:a16="http://schemas.microsoft.com/office/drawing/2014/main" id="{C4E7D0C6-5B63-9A62-E2B6-90F1A819CD69}"/>
              </a:ext>
            </a:extLst>
          </p:cNvPr>
          <p:cNvSpPr>
            <a:spLocks noChangeAspect="1"/>
          </p:cNvSpPr>
          <p:nvPr/>
        </p:nvSpPr>
        <p:spPr>
          <a:xfrm>
            <a:off x="8268728" y="2982971"/>
            <a:ext cx="648272" cy="648000"/>
          </a:xfrm>
          <a:prstGeom prst="ellipse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AAD11BF-64A5-22DD-F917-6D0528E015DC}"/>
                  </a:ext>
                </a:extLst>
              </p:cNvPr>
              <p:cNvSpPr txBox="1"/>
              <p:nvPr/>
            </p:nvSpPr>
            <p:spPr>
              <a:xfrm>
                <a:off x="8145336" y="3014533"/>
                <a:ext cx="952500" cy="55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 anchor="ctr" anchorCtr="0">
                <a:noAutofit/>
              </a:bodyPr>
              <a:lstStyle>
                <a:defPPr>
                  <a:defRPr lang="ko-KR"/>
                </a:defPPr>
                <a:lvl1pPr algn="ctr">
                  <a:lnSpc>
                    <a:spcPct val="120000"/>
                  </a:lnSpc>
                  <a:defRPr sz="3200" b="1" spc="-300">
                    <a:solidFill>
                      <a:srgbClr val="FD5214"/>
                    </a:solidFill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ko-K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o-KR" alt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AAD11BF-64A5-22DD-F917-6D0528E015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5336" y="3014533"/>
                <a:ext cx="952500" cy="55834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1" name="그림 40">
            <a:extLst>
              <a:ext uri="{FF2B5EF4-FFF2-40B4-BE49-F238E27FC236}">
                <a16:creationId xmlns:a16="http://schemas.microsoft.com/office/drawing/2014/main" id="{F7F4FAE7-B556-465B-6842-5F4239839ACD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8350618" y="306919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9" name="그룹 48">
            <a:extLst>
              <a:ext uri="{FF2B5EF4-FFF2-40B4-BE49-F238E27FC236}">
                <a16:creationId xmlns:a16="http://schemas.microsoft.com/office/drawing/2014/main" id="{745F2419-1726-2CF0-F5EF-F7E039FFC7DE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50" name="그룹 49">
              <a:extLst>
                <a:ext uri="{FF2B5EF4-FFF2-40B4-BE49-F238E27FC236}">
                  <a16:creationId xmlns:a16="http://schemas.microsoft.com/office/drawing/2014/main" id="{7342AB24-CE85-83DD-9866-8E2E6655917A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4" name="그래픽 57">
                <a:extLst>
                  <a:ext uri="{FF2B5EF4-FFF2-40B4-BE49-F238E27FC236}">
                    <a16:creationId xmlns:a16="http://schemas.microsoft.com/office/drawing/2014/main" id="{A45C08FC-A23E-363D-F205-E5DD00FFB2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ACDAAA00-EEF4-C4C0-AC51-D47C95AA3C5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1" name="그룹 50">
              <a:extLst>
                <a:ext uri="{FF2B5EF4-FFF2-40B4-BE49-F238E27FC236}">
                  <a16:creationId xmlns:a16="http://schemas.microsoft.com/office/drawing/2014/main" id="{C8599E06-74D1-F92E-8F98-E83D33B09276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2" name="그래픽 60">
                <a:extLst>
                  <a:ext uri="{FF2B5EF4-FFF2-40B4-BE49-F238E27FC236}">
                    <a16:creationId xmlns:a16="http://schemas.microsoft.com/office/drawing/2014/main" id="{20F323FA-5746-A8DE-9371-5CAAB7BCF8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6A1A6385-89AE-FA9C-99F0-13860D2735E0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8" name="그림 28">
            <a:extLst>
              <a:ext uri="{FF2B5EF4-FFF2-40B4-BE49-F238E27FC236}">
                <a16:creationId xmlns:a16="http://schemas.microsoft.com/office/drawing/2014/main" id="{99745C87-0DA5-EBA8-A541-AE5EBB0C693F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/>
              <p:nvPr/>
            </p:nvSpPr>
            <p:spPr>
              <a:xfrm>
                <a:off x="1032017" y="710153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marL="0" marR="0" lvl="0" indent="0" algn="l" defTabSz="914400" rtl="0" eaLnBrk="1" fontAlgn="auto" latinLnBrk="1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지난주에 해바라기의 키를 재었더니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</m:ctrlPr>
                      </m:fPr>
                      <m:num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𝟔</m:t>
                        </m:r>
                      </m:num>
                      <m:den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 </m:t>
                        </m:r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𝟏𝟎</m:t>
                        </m:r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 </m:t>
                        </m:r>
                      </m:den>
                    </m:f>
                  </m:oMath>
                </a14:m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 </a:t>
                </a:r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였습니다</a:t>
                </a:r>
                <a:r>
                  <a:rPr kumimoji="0" lang="en-US" altLang="ko-KR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. </a:t>
                </a:r>
              </a:p>
              <a:p>
                <a:pPr marL="0" marR="0" lvl="0" indent="0" algn="l" defTabSz="914400" rtl="0" eaLnBrk="1" fontAlgn="auto" latinLnBrk="1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None/>
                  <a:tabLst/>
                  <a:defRPr/>
                </a:pPr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오늘 해바라기의 키를 재어 보니 지난주보다 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</m:ctrlPr>
                      </m:fPr>
                      <m:num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𝟖</m:t>
                        </m:r>
                      </m:num>
                      <m:den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 </m:t>
                        </m:r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𝟏𝟎</m:t>
                        </m:r>
                        <m:r>
                          <a:rPr kumimoji="0" lang="en-US" altLang="ko-KR" sz="4400" b="1" i="1" u="none" strike="noStrike" kern="1200" cap="none" spc="-30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맑은 고딕" panose="020B0503020000020004" pitchFamily="50" charset="-127"/>
                            <a:cs typeface="+mn-cs"/>
                          </a:rPr>
                          <m:t> </m:t>
                        </m:r>
                      </m:den>
                    </m:f>
                  </m:oMath>
                </a14:m>
                <a:r>
                  <a:rPr kumimoji="0" lang="ko-KR" altLang="en-US" sz="3600" b="1" i="0" u="none" strike="noStrike" kern="1200" cap="none" spc="-30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맑은 고딕" panose="020F0502020204030204"/>
                    <a:ea typeface="맑은 고딕" panose="020B0503020000020004" pitchFamily="50" charset="-127"/>
                    <a:cs typeface="+mn-cs"/>
                  </a:rPr>
                  <a:t> 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ko-KR" altLang="en-US" sz="3600" b="1" spc="-300" dirty="0">
                    <a:solidFill>
                      <a:sysClr val="windowText" lastClr="00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가 더 자라 있었습니다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. </a:t>
                </a:r>
                <a:r>
                  <a:rPr lang="ko-KR" altLang="en-US" sz="3600" b="1" spc="-300" dirty="0">
                    <a:solidFill>
                      <a:sysClr val="windowText" lastClr="00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오늘 해바라기의 키는 몇 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ko-KR" altLang="en-US" sz="3600" b="1" spc="-300" dirty="0">
                    <a:solidFill>
                      <a:sysClr val="windowText" lastClr="00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인지 구해 보세요</a:t>
                </a:r>
                <a:r>
                  <a:rPr lang="en-US" altLang="ko-KR" sz="3600" b="1" spc="-300" dirty="0">
                    <a:solidFill>
                      <a:sysClr val="windowText" lastClr="000000"/>
                    </a:solidFill>
                    <a:latin typeface="맑은 고딕" panose="020F0502020204030204"/>
                    <a:ea typeface="맑은 고딕" panose="020B0503020000020004" pitchFamily="50" charset="-127"/>
                  </a:rPr>
                  <a:t>.</a:t>
                </a:r>
                <a:endParaRPr kumimoji="0" lang="ko-KR" altLang="en-US" sz="3600" b="1" i="0" u="none" strike="noStrike" kern="1200" cap="none" spc="-30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맑은 고딕" panose="020F0502020204030204"/>
                  <a:ea typeface="맑은 고딕" panose="020B0503020000020004" pitchFamily="50" charset="-127"/>
                  <a:cs typeface="+mn-cs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286934DA-A915-4420-6AB1-A8921ED628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2017" y="710153"/>
                <a:ext cx="10342999" cy="606695"/>
              </a:xfrm>
              <a:prstGeom prst="rect">
                <a:avLst/>
              </a:prstGeom>
              <a:blipFill>
                <a:blip r:embed="rId2"/>
                <a:stretch>
                  <a:fillRect l="-2652" r="-1886" b="-532000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F5B86C7D-776B-81E3-B0AD-F6FAB89E8FC6}"/>
              </a:ext>
            </a:extLst>
          </p:cNvPr>
          <p:cNvGrpSpPr/>
          <p:nvPr/>
        </p:nvGrpSpPr>
        <p:grpSpPr>
          <a:xfrm>
            <a:off x="236948" y="6391126"/>
            <a:ext cx="4815320" cy="396000"/>
            <a:chOff x="236948" y="6391126"/>
            <a:chExt cx="4815320" cy="396000"/>
          </a:xfrm>
        </p:grpSpPr>
        <p:sp>
          <p:nvSpPr>
            <p:cNvPr id="11" name="사각형: 둥근 모서리 10">
              <a:hlinkClick r:id="rId5" action="ppaction://hlinksldjump"/>
              <a:extLst>
                <a:ext uri="{FF2B5EF4-FFF2-40B4-BE49-F238E27FC236}">
                  <a16:creationId xmlns:a16="http://schemas.microsoft.com/office/drawing/2014/main" id="{D1F51D54-7A6E-58FF-3EB1-4AB0F1B1618A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12" name="사각형: 둥근 모서리 11">
              <a:hlinkClick r:id="rId6" action="ppaction://hlinksldjump"/>
              <a:extLst>
                <a:ext uri="{FF2B5EF4-FFF2-40B4-BE49-F238E27FC236}">
                  <a16:creationId xmlns:a16="http://schemas.microsoft.com/office/drawing/2014/main" id="{0B4CBA14-F67C-4480-D6E3-FB9EFD21DDF4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3" name="사각형: 둥근 모서리 12">
              <a:hlinkClick r:id="rId7" action="ppaction://hlinksldjump"/>
              <a:extLst>
                <a:ext uri="{FF2B5EF4-FFF2-40B4-BE49-F238E27FC236}">
                  <a16:creationId xmlns:a16="http://schemas.microsoft.com/office/drawing/2014/main" id="{F4998604-64C1-14FE-B3DE-35C9D98E2078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8" action="ppaction://hlinksldjump"/>
              <a:extLst>
                <a:ext uri="{FF2B5EF4-FFF2-40B4-BE49-F238E27FC236}">
                  <a16:creationId xmlns:a16="http://schemas.microsoft.com/office/drawing/2014/main" id="{995B4105-E28E-04FD-2640-DCDF658593F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9" action="ppaction://hlinksldjump"/>
              <a:extLst>
                <a:ext uri="{FF2B5EF4-FFF2-40B4-BE49-F238E27FC236}">
                  <a16:creationId xmlns:a16="http://schemas.microsoft.com/office/drawing/2014/main" id="{150D1F70-7AD1-BDBD-D940-97A7F025D349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사각형: 둥근 모서리 20">
              <a:hlinkClick r:id="rId10" action="ppaction://hlinksldjump"/>
              <a:extLst>
                <a:ext uri="{FF2B5EF4-FFF2-40B4-BE49-F238E27FC236}">
                  <a16:creationId xmlns:a16="http://schemas.microsoft.com/office/drawing/2014/main" id="{0D16D877-7C92-379C-5662-F37F8285A2A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2" name="사각형: 둥근 모서리 21">
              <a:hlinkClick r:id="rId11" action="ppaction://hlinksldjump"/>
              <a:extLst>
                <a:ext uri="{FF2B5EF4-FFF2-40B4-BE49-F238E27FC236}">
                  <a16:creationId xmlns:a16="http://schemas.microsoft.com/office/drawing/2014/main" id="{7EA65569-B233-111D-3FC2-6EB7C73CD8C8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2" action="ppaction://hlinksldjump"/>
              <a:extLst>
                <a:ext uri="{FF2B5EF4-FFF2-40B4-BE49-F238E27FC236}">
                  <a16:creationId xmlns:a16="http://schemas.microsoft.com/office/drawing/2014/main" id="{7FAA95E8-8649-BE95-96C2-F1677068157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308857-6EF4-DF10-0DE7-F92B63E85C14}"/>
                  </a:ext>
                </a:extLst>
              </p:cNvPr>
              <p:cNvSpPr txBox="1"/>
              <p:nvPr/>
            </p:nvSpPr>
            <p:spPr>
              <a:xfrm>
                <a:off x="2092326" y="4249322"/>
                <a:ext cx="4925089" cy="9637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200" b="1" i="1" spc="-3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200" b="1" i="1" spc="-3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ko-KR" sz="3200" b="1" i="1" spc="-30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altLang="ko-KR" sz="3200" b="1" spc="-300" dirty="0">
                    <a:solidFill>
                      <a:srgbClr val="FF0000"/>
                    </a:solidFill>
                  </a:rPr>
                  <a:t>(</a:t>
                </a:r>
                <a:r>
                  <a:rPr lang="ko-KR" altLang="en-US" sz="3200" b="1" spc="-300" dirty="0">
                    <a:solidFill>
                      <a:srgbClr val="FF0000"/>
                    </a:solidFill>
                  </a:rPr>
                  <a:t>또는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200" b="1" i="1" spc="-300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altLang="ko-KR" sz="3200" b="1" spc="-300" dirty="0">
                    <a:solidFill>
                      <a:srgbClr val="FF0000"/>
                    </a:solidFill>
                  </a:rPr>
                  <a:t>)</a:t>
                </a:r>
                <a:endParaRPr lang="ko-KR" altLang="en-US" sz="3200" b="1" spc="-3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9308857-6EF4-DF10-0DE7-F92B63E85C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2326" y="4249322"/>
                <a:ext cx="4925089" cy="963725"/>
              </a:xfrm>
              <a:prstGeom prst="rect">
                <a:avLst/>
              </a:prstGeom>
              <a:blipFill>
                <a:blip r:embed="rId13"/>
                <a:stretch>
                  <a:fillRect r="-1609" b="-759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그림 13">
            <a:extLst>
              <a:ext uri="{FF2B5EF4-FFF2-40B4-BE49-F238E27FC236}">
                <a16:creationId xmlns:a16="http://schemas.microsoft.com/office/drawing/2014/main" id="{8A526865-B31F-627F-68AE-70E5A29102EB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4070147" y="467046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id="{D7E37DF9-7B57-050E-23CE-50547D3105D4}"/>
              </a:ext>
            </a:extLst>
          </p:cNvPr>
          <p:cNvCxnSpPr>
            <a:cxnSpLocks/>
          </p:cNvCxnSpPr>
          <p:nvPr/>
        </p:nvCxnSpPr>
        <p:spPr>
          <a:xfrm>
            <a:off x="2107015" y="5283012"/>
            <a:ext cx="449304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화살표: 오각형 16">
            <a:extLst>
              <a:ext uri="{FF2B5EF4-FFF2-40B4-BE49-F238E27FC236}">
                <a16:creationId xmlns:a16="http://schemas.microsoft.com/office/drawing/2014/main" id="{8B252498-8FFD-3E4E-D083-3515DB6F4B9F}"/>
              </a:ext>
            </a:extLst>
          </p:cNvPr>
          <p:cNvSpPr/>
          <p:nvPr/>
        </p:nvSpPr>
        <p:spPr>
          <a:xfrm>
            <a:off x="1055440" y="4715415"/>
            <a:ext cx="970948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식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D77BF6-6800-6F56-8CC4-305DE4067D9C}"/>
                  </a:ext>
                </a:extLst>
              </p:cNvPr>
              <p:cNvSpPr txBox="1"/>
              <p:nvPr/>
            </p:nvSpPr>
            <p:spPr>
              <a:xfrm>
                <a:off x="8400257" y="4265475"/>
                <a:ext cx="2441980" cy="10017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30000"/>
                  </a:lnSpc>
                </a:pPr>
                <a14:m>
                  <m:oMath xmlns:m="http://schemas.openxmlformats.org/officeDocument/2006/math">
                    <m:r>
                      <a:rPr lang="en-US" altLang="ko-KR" sz="3200" b="1" i="1" spc="-3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f>
                      <m:fPr>
                        <m:ctrlP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altLang="ko-KR" sz="3200" b="1" spc="-300" dirty="0">
                    <a:solidFill>
                      <a:srgbClr val="FF0000"/>
                    </a:solidFill>
                  </a:rPr>
                  <a:t>(</a:t>
                </a:r>
                <a:r>
                  <a:rPr lang="ko-KR" altLang="en-US" sz="3200" b="1" spc="-300" dirty="0">
                    <a:solidFill>
                      <a:srgbClr val="FF0000"/>
                    </a:solidFill>
                  </a:rPr>
                  <a:t>또는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3200" b="1" i="1" spc="-3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ko-KR" sz="3200" b="1" i="1" spc="-3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𝟏𝟒</m:t>
                        </m:r>
                      </m:num>
                      <m:den>
                        <m:r>
                          <a:rPr lang="en-US" altLang="ko-KR" sz="3200" b="1" i="1" spc="-3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ko-KR" sz="3200" b="1" i="1" spc="-3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altLang="ko-KR" sz="3200" b="1" i="1" spc="-3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  <m:r>
                      <a:rPr lang="en-US" altLang="ko-KR" sz="3200" b="1" i="1" spc="-3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ko-KR" sz="3200" b="1" spc="-300" dirty="0">
                    <a:solidFill>
                      <a:srgbClr val="FF0000"/>
                    </a:solidFill>
                  </a:rPr>
                  <a:t>)</a:t>
                </a:r>
                <a:endParaRPr lang="ko-KR" altLang="en-US" sz="3200" b="1" spc="-3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5D77BF6-6800-6F56-8CC4-305DE4067D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0257" y="4265475"/>
                <a:ext cx="2441980" cy="1001749"/>
              </a:xfrm>
              <a:prstGeom prst="rect">
                <a:avLst/>
              </a:prstGeom>
              <a:blipFill>
                <a:blip r:embed="rId15"/>
                <a:stretch>
                  <a:fillRect r="-3741" b="-3659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그림 36">
            <a:extLst>
              <a:ext uri="{FF2B5EF4-FFF2-40B4-BE49-F238E27FC236}">
                <a16:creationId xmlns:a16="http://schemas.microsoft.com/office/drawing/2014/main" id="{36A56554-4882-65D6-40C1-877269BA4652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9337858" y="465671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8" name="직선 연결선 37">
            <a:extLst>
              <a:ext uri="{FF2B5EF4-FFF2-40B4-BE49-F238E27FC236}">
                <a16:creationId xmlns:a16="http://schemas.microsoft.com/office/drawing/2014/main" id="{0ABBE5CA-A735-5A39-9804-B549576A1756}"/>
              </a:ext>
            </a:extLst>
          </p:cNvPr>
          <p:cNvCxnSpPr>
            <a:cxnSpLocks/>
          </p:cNvCxnSpPr>
          <p:nvPr/>
        </p:nvCxnSpPr>
        <p:spPr>
          <a:xfrm>
            <a:off x="8400256" y="5269262"/>
            <a:ext cx="244198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화살표: 오각형 41">
            <a:extLst>
              <a:ext uri="{FF2B5EF4-FFF2-40B4-BE49-F238E27FC236}">
                <a16:creationId xmlns:a16="http://schemas.microsoft.com/office/drawing/2014/main" id="{3548FD43-4AB9-D448-CEAA-589811F11DF1}"/>
              </a:ext>
            </a:extLst>
          </p:cNvPr>
          <p:cNvSpPr/>
          <p:nvPr/>
        </p:nvSpPr>
        <p:spPr>
          <a:xfrm>
            <a:off x="7344644" y="4701665"/>
            <a:ext cx="970948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62CFF46-95C7-E8D0-9682-AD851DA90D21}"/>
              </a:ext>
            </a:extLst>
          </p:cNvPr>
          <p:cNvSpPr txBox="1"/>
          <p:nvPr/>
        </p:nvSpPr>
        <p:spPr>
          <a:xfrm>
            <a:off x="10849926" y="4693921"/>
            <a:ext cx="647353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-300" dirty="0">
                <a:solidFill>
                  <a:prstClr val="black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m</a:t>
            </a:r>
          </a:p>
        </p:txBody>
      </p:sp>
      <p:grpSp>
        <p:nvGrpSpPr>
          <p:cNvPr id="48" name="그룹 47">
            <a:extLst>
              <a:ext uri="{FF2B5EF4-FFF2-40B4-BE49-F238E27FC236}">
                <a16:creationId xmlns:a16="http://schemas.microsoft.com/office/drawing/2014/main" id="{60FE9BBC-E2D0-CF48-5A30-21F3E7DA015D}"/>
              </a:ext>
            </a:extLst>
          </p:cNvPr>
          <p:cNvGrpSpPr/>
          <p:nvPr/>
        </p:nvGrpSpPr>
        <p:grpSpPr>
          <a:xfrm>
            <a:off x="8070541" y="169139"/>
            <a:ext cx="3921590" cy="396662"/>
            <a:chOff x="6057749" y="6397923"/>
            <a:chExt cx="3921590" cy="396662"/>
          </a:xfrm>
        </p:grpSpPr>
        <p:grpSp>
          <p:nvGrpSpPr>
            <p:cNvPr id="49" name="그룹 48">
              <a:extLst>
                <a:ext uri="{FF2B5EF4-FFF2-40B4-BE49-F238E27FC236}">
                  <a16:creationId xmlns:a16="http://schemas.microsoft.com/office/drawing/2014/main" id="{289F7570-7EFB-DC52-03E2-6E426EAE19E0}"/>
                </a:ext>
              </a:extLst>
            </p:cNvPr>
            <p:cNvGrpSpPr/>
            <p:nvPr/>
          </p:nvGrpSpPr>
          <p:grpSpPr>
            <a:xfrm>
              <a:off x="6057749" y="6398585"/>
              <a:ext cx="1753714" cy="396000"/>
              <a:chOff x="6057749" y="6398585"/>
              <a:chExt cx="1753714" cy="396000"/>
            </a:xfrm>
          </p:grpSpPr>
          <p:pic>
            <p:nvPicPr>
              <p:cNvPr id="53" name="그래픽 57">
                <a:extLst>
                  <a:ext uri="{FF2B5EF4-FFF2-40B4-BE49-F238E27FC236}">
                    <a16:creationId xmlns:a16="http://schemas.microsoft.com/office/drawing/2014/main" id="{5BFC382C-CCA9-F1B6-2F68-BDD49F65FCF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4B8EF484-2542-0530-664E-61399903AAAA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12~13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0" name="그룹 49">
              <a:extLst>
                <a:ext uri="{FF2B5EF4-FFF2-40B4-BE49-F238E27FC236}">
                  <a16:creationId xmlns:a16="http://schemas.microsoft.com/office/drawing/2014/main" id="{063231EE-C323-EDBB-DE08-811BF0BFC3AA}"/>
                </a:ext>
              </a:extLst>
            </p:cNvPr>
            <p:cNvGrpSpPr/>
            <p:nvPr/>
          </p:nvGrpSpPr>
          <p:grpSpPr>
            <a:xfrm>
              <a:off x="7869558" y="6397923"/>
              <a:ext cx="2109781" cy="396000"/>
              <a:chOff x="7869558" y="6397923"/>
              <a:chExt cx="2109781" cy="396000"/>
            </a:xfrm>
          </p:grpSpPr>
          <p:pic>
            <p:nvPicPr>
              <p:cNvPr id="51" name="그래픽 60">
                <a:extLst>
                  <a:ext uri="{FF2B5EF4-FFF2-40B4-BE49-F238E27FC236}">
                    <a16:creationId xmlns:a16="http://schemas.microsoft.com/office/drawing/2014/main" id="{503FA4B5-EB0F-9594-41AF-9503DC630D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7869558" y="6397923"/>
                <a:ext cx="2109781" cy="396000"/>
              </a:xfrm>
              <a:prstGeom prst="rect">
                <a:avLst/>
              </a:prstGeom>
            </p:spPr>
          </p:pic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C56DF26B-5917-6840-6C19-C558C18D736E}"/>
                  </a:ext>
                </a:extLst>
              </p:cNvPr>
              <p:cNvSpPr txBox="1"/>
              <p:nvPr/>
            </p:nvSpPr>
            <p:spPr>
              <a:xfrm>
                <a:off x="8799752" y="642190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pic>
        <p:nvPicPr>
          <p:cNvPr id="5" name="그림 28">
            <a:extLst>
              <a:ext uri="{FF2B5EF4-FFF2-40B4-BE49-F238E27FC236}">
                <a16:creationId xmlns:a16="http://schemas.microsoft.com/office/drawing/2014/main" id="{659C8031-ED5A-7AD1-DBA6-FD8A2685BB8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355686" y="260615"/>
            <a:ext cx="360568" cy="208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6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</Words>
  <Application>Microsoft Office PowerPoint</Application>
  <PresentationFormat>와이드스크린</PresentationFormat>
  <Paragraphs>212</Paragraphs>
  <Slides>12</Slides>
  <Notes>0</Notes>
  <HiddenSlides>1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4</vt:i4>
      </vt:variant>
      <vt:variant>
        <vt:lpstr>슬라이드 제목</vt:lpstr>
      </vt:variant>
      <vt:variant>
        <vt:i4>12</vt:i4>
      </vt:variant>
      <vt:variant>
        <vt:lpstr>재구성한 쇼</vt:lpstr>
      </vt:variant>
      <vt:variant>
        <vt:i4>1</vt:i4>
      </vt:variant>
    </vt:vector>
  </HeadingPairs>
  <TitlesOfParts>
    <vt:vector size="20" baseType="lpstr">
      <vt:lpstr>맑은 고딕</vt:lpstr>
      <vt:lpstr>Arial</vt:lpstr>
      <vt:lpstr>Cambria Math</vt:lpstr>
      <vt:lpstr>3_디자인 사용자 지정</vt:lpstr>
      <vt:lpstr>디자인 사용자 지정</vt:lpstr>
      <vt:lpstr>1_디자인 사용자 지정</vt:lpstr>
      <vt:lpstr>4_디자인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그림1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2023-11-23T11:21:01Z</dcterms:created>
  <dcterms:modified xsi:type="dcterms:W3CDTF">2024-04-24T00:26:08Z</dcterms:modified>
</cp:coreProperties>
</file>