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  <p:sldMasterId id="2147483679" r:id="rId2"/>
    <p:sldMasterId id="2147483684" r:id="rId3"/>
    <p:sldMasterId id="2147483690" r:id="rId4"/>
  </p:sldMasterIdLst>
  <p:notesMasterIdLst>
    <p:notesMasterId r:id="rId17"/>
  </p:notesMasterIdLst>
  <p:sldIdLst>
    <p:sldId id="359" r:id="rId5"/>
    <p:sldId id="360" r:id="rId6"/>
    <p:sldId id="371" r:id="rId7"/>
    <p:sldId id="370" r:id="rId8"/>
    <p:sldId id="362" r:id="rId9"/>
    <p:sldId id="339" r:id="rId10"/>
    <p:sldId id="364" r:id="rId11"/>
    <p:sldId id="365" r:id="rId12"/>
    <p:sldId id="366" r:id="rId13"/>
    <p:sldId id="367" r:id="rId14"/>
    <p:sldId id="368" r:id="rId15"/>
    <p:sldId id="369" r:id="rId16"/>
  </p:sldIdLst>
  <p:sldSz cx="12192000" cy="6858000"/>
  <p:notesSz cx="6735763" cy="9869488"/>
  <p:custShowLst>
    <p:custShow name="그림1" id="0">
      <p:sldLst>
        <p:sld r:id="rId10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0" orient="horz" pos="4320" userDrawn="1">
          <p15:clr>
            <a:srgbClr val="A4A3A4"/>
          </p15:clr>
        </p15:guide>
        <p15:guide id="11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DE"/>
    <a:srgbClr val="FBF1D5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C78D6A-562E-4158-ADD5-FDC2D9CF8168}" v="136" dt="2024-04-24T00:26:02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0" autoAdjust="0"/>
    <p:restoredTop sz="94674" autoAdjust="0"/>
  </p:normalViewPr>
  <p:slideViewPr>
    <p:cSldViewPr showGuides="1">
      <p:cViewPr varScale="1">
        <p:scale>
          <a:sx n="110" d="100"/>
          <a:sy n="110" d="100"/>
        </p:scale>
        <p:origin x="618" y="114"/>
      </p:cViewPr>
      <p:guideLst>
        <p:guide orient="horz" pos="432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642834F-DF4C-A592-AE18-931FC208F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23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56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000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041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16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38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26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933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15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53EDF92-E1CC-414A-E460-BD10DD01F87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6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2629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16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86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80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153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629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15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95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77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50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8.svg"/><Relationship Id="rId10" Type="http://schemas.openxmlformats.org/officeDocument/2006/relationships/slide" Target="slide9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47.png"/><Relationship Id="rId3" Type="http://schemas.openxmlformats.org/officeDocument/2006/relationships/image" Target="../media/image16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21.png"/><Relationship Id="rId10" Type="http://schemas.openxmlformats.org/officeDocument/2006/relationships/slide" Target="slide2.xml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0.png"/><Relationship Id="rId1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49.png"/><Relationship Id="rId17" Type="http://schemas.openxmlformats.org/officeDocument/2006/relationships/image" Target="../media/image52.png"/><Relationship Id="rId2" Type="http://schemas.openxmlformats.org/officeDocument/2006/relationships/image" Target="../media/image15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19" Type="http://schemas.openxmlformats.org/officeDocument/2006/relationships/image" Target="../media/image24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8.xml"/><Relationship Id="rId5" Type="http://schemas.openxmlformats.org/officeDocument/2006/relationships/image" Target="../media/image22.png"/><Relationship Id="rId15" Type="http://schemas.openxmlformats.org/officeDocument/2006/relationships/slide" Target="slide11.xml"/><Relationship Id="rId10" Type="http://schemas.openxmlformats.org/officeDocument/2006/relationships/slide" Target="slide7.xml"/><Relationship Id="rId4" Type="http://schemas.openxmlformats.org/officeDocument/2006/relationships/image" Target="../media/image53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0.png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0.png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image" Target="../media/image20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image" Target="../media/image15.png"/><Relationship Id="rId16" Type="http://schemas.openxmlformats.org/officeDocument/2006/relationships/image" Target="../media/image23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0.png"/><Relationship Id="rId11" Type="http://schemas.openxmlformats.org/officeDocument/2006/relationships/slide" Target="slide9.xml"/><Relationship Id="rId5" Type="http://schemas.openxmlformats.org/officeDocument/2006/relationships/image" Target="../media/image21.png"/><Relationship Id="rId10" Type="http://schemas.openxmlformats.org/officeDocument/2006/relationships/slide" Target="slide8.xml"/><Relationship Id="rId19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4" Type="http://schemas.openxmlformats.org/officeDocument/2006/relationships/image" Target="../media/image20.png"/><Relationship Id="rId9" Type="http://schemas.openxmlformats.org/officeDocument/2006/relationships/slide" Target="slide8.xml"/><Relationship Id="rId14" Type="http://schemas.openxmlformats.org/officeDocument/2006/relationships/image" Target="../media/image2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7.png"/><Relationship Id="rId18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8.png"/><Relationship Id="rId2" Type="http://schemas.openxmlformats.org/officeDocument/2006/relationships/image" Target="../media/image25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20.png"/><Relationship Id="rId10" Type="http://schemas.openxmlformats.org/officeDocument/2006/relationships/slide" Target="slide2.xml"/><Relationship Id="rId19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slide" Target="slide9.xml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image" Target="../media/image16.png"/><Relationship Id="rId21" Type="http://schemas.openxmlformats.org/officeDocument/2006/relationships/image" Target="../media/image24.png"/><Relationship Id="rId7" Type="http://schemas.openxmlformats.org/officeDocument/2006/relationships/slide" Target="slide8.xml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image" Target="../media/image15.png"/><Relationship Id="rId16" Type="http://schemas.openxmlformats.org/officeDocument/2006/relationships/image" Target="../media/image34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image" Target="../media/image33.png"/><Relationship Id="rId10" Type="http://schemas.openxmlformats.org/officeDocument/2006/relationships/slide" Target="slide10.xml"/><Relationship Id="rId19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15.png"/><Relationship Id="rId21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41.png"/><Relationship Id="rId2" Type="http://schemas.openxmlformats.org/officeDocument/2006/relationships/image" Target="../media/image37.png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23" Type="http://schemas.openxmlformats.org/officeDocument/2006/relationships/image" Target="../media/image24.png"/><Relationship Id="rId10" Type="http://schemas.openxmlformats.org/officeDocument/2006/relationships/slide" Target="slide2.xml"/><Relationship Id="rId19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slide" Target="slide9.xml"/><Relationship Id="rId14" Type="http://schemas.openxmlformats.org/officeDocument/2006/relationships/image" Target="../media/image39.png"/><Relationship Id="rId2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45.png"/><Relationship Id="rId1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1.png"/><Relationship Id="rId2" Type="http://schemas.openxmlformats.org/officeDocument/2006/relationships/image" Target="../media/image44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46.png"/><Relationship Id="rId10" Type="http://schemas.openxmlformats.org/officeDocument/2006/relationships/slide" Target="slide2.xml"/><Relationship Id="rId4" Type="http://schemas.openxmlformats.org/officeDocument/2006/relationships/image" Target="../media/image16.png"/><Relationship Id="rId9" Type="http://schemas.openxmlformats.org/officeDocument/2006/relationships/slide" Target="slide9.xml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8029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분수의 덧셈을</a:t>
            </a:r>
            <a:endParaRPr lang="en-US" altLang="ko-KR" sz="6000" b="1" spc="-3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?(1)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~13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2CC0E31-EB2F-477D-B7B0-C8BE6F012202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397C961A-639A-1E13-3A2C-3BAFBDB3A6F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1051F76B-86CD-CD21-CC59-62D77E9D44B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88A3744-0224-BFA1-6464-9B6B8A79086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9E4A39A5-EB05-2CB3-269D-424D4681833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D805F-953B-09E4-AF90-48A23BBF36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77CD90E-4B9B-8BAB-6261-CB70C62815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7DC75C-DDDA-BFE3-1F49-EC19F03A3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C021B8-AB92-D771-6199-CAB85814E1B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41DAB174-8923-4906-8E55-9CDBB8E9F8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A3AEAB0D-B11C-0166-A0BC-323A79F88F0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4800"/>
            <a:ext cx="10393221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들어갈 수 있는 수를 모두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E7B8C43-93A9-CE53-E32E-BF2E01CA64A5}"/>
              </a:ext>
            </a:extLst>
          </p:cNvPr>
          <p:cNvSpPr txBox="1"/>
          <p:nvPr/>
        </p:nvSpPr>
        <p:spPr>
          <a:xfrm>
            <a:off x="8070540" y="4479085"/>
            <a:ext cx="340631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  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775368-5FD4-F869-37CF-90C2ED13492C}"/>
              </a:ext>
            </a:extLst>
          </p:cNvPr>
          <p:cNvSpPr txBox="1"/>
          <p:nvPr/>
        </p:nvSpPr>
        <p:spPr>
          <a:xfrm>
            <a:off x="8328247" y="4547490"/>
            <a:ext cx="29475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1, 2, 3, 4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80820074-471F-0BB0-23DA-8E37E50222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22983" y="4565986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136267-46CA-44AB-F2C4-BB214F5512BD}"/>
              </a:ext>
            </a:extLst>
          </p:cNvPr>
          <p:cNvSpPr>
            <a:spLocks noChangeAspect="1"/>
          </p:cNvSpPr>
          <p:nvPr/>
        </p:nvSpPr>
        <p:spPr>
          <a:xfrm>
            <a:off x="1067558" y="1170175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F537A66-DC4E-208B-F7E8-1A16188498F3}"/>
              </a:ext>
            </a:extLst>
          </p:cNvPr>
          <p:cNvSpPr/>
          <p:nvPr/>
        </p:nvSpPr>
        <p:spPr>
          <a:xfrm>
            <a:off x="2864947" y="1989138"/>
            <a:ext cx="6903462" cy="1943918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337C54-DC1C-71FE-0229-B641886FB565}"/>
                  </a:ext>
                </a:extLst>
              </p:cNvPr>
              <p:cNvSpPr txBox="1"/>
              <p:nvPr/>
            </p:nvSpPr>
            <p:spPr>
              <a:xfrm>
                <a:off x="2922249" y="2258980"/>
                <a:ext cx="677415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337C54-DC1C-71FE-0229-B641886FB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249" y="2258980"/>
                <a:ext cx="6774151" cy="606695"/>
              </a:xfrm>
              <a:prstGeom prst="rect">
                <a:avLst/>
              </a:prstGeom>
              <a:blipFill>
                <a:blip r:embed="rId13"/>
                <a:stretch>
                  <a:fillRect b="-828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9B1E3CC-D2A6-17AC-4E78-EBCC1A5F3F61}"/>
              </a:ext>
            </a:extLst>
          </p:cNvPr>
          <p:cNvSpPr/>
          <p:nvPr/>
        </p:nvSpPr>
        <p:spPr>
          <a:xfrm>
            <a:off x="6906456" y="225898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EB69947-3E18-FC91-6C8B-7223DE96722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DA5431A2-7378-6582-D123-43252E8ABB36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6" name="그래픽 57">
                <a:extLst>
                  <a:ext uri="{FF2B5EF4-FFF2-40B4-BE49-F238E27FC236}">
                    <a16:creationId xmlns:a16="http://schemas.microsoft.com/office/drawing/2014/main" id="{5B95D8A5-D299-587D-70D7-43FB2DF0C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0CC7A86-6B08-F841-4465-D914DBC8EDB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7525A98C-BD1F-FDEF-EED4-1640630CA48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C6870E9D-7702-F6C5-C7EC-B10B4C795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15A4D77-F248-DB77-4BDA-C2B0FCA78AE7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23912D83-2B53-F00C-8300-AC645369287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9600" y="748800"/>
            <a:ext cx="652750" cy="296285"/>
          </a:xfrm>
          <a:prstGeom prst="rect">
            <a:avLst/>
          </a:prstGeom>
        </p:spPr>
      </p:pic>
      <p:pic>
        <p:nvPicPr>
          <p:cNvPr id="10" name="그림 28">
            <a:extLst>
              <a:ext uri="{FF2B5EF4-FFF2-40B4-BE49-F238E27FC236}">
                <a16:creationId xmlns:a16="http://schemas.microsoft.com/office/drawing/2014/main" id="{4C3F2415-FC19-058E-8B63-0B7E3AA22D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1678575"/>
            <a:ext cx="10092394" cy="10845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채원이의 풀이와 설명을 보고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잘못된 부분을 찾아 설명하고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바르게 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9AE388DF-A488-7074-FD65-8567C6E7123D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69B4E27-6840-493C-E0A0-168CF46E9691}"/>
              </a:ext>
            </a:extLst>
          </p:cNvPr>
          <p:cNvSpPr/>
          <p:nvPr/>
        </p:nvSpPr>
        <p:spPr>
          <a:xfrm>
            <a:off x="1343024" y="3294220"/>
            <a:ext cx="10092394" cy="2646000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D2E6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90CA21-0FD9-3041-6F29-AC7D2D18CBE7}"/>
                  </a:ext>
                </a:extLst>
              </p:cNvPr>
              <p:cNvSpPr txBox="1"/>
              <p:nvPr/>
            </p:nvSpPr>
            <p:spPr>
              <a:xfrm>
                <a:off x="3735133" y="3472533"/>
                <a:ext cx="331862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24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2400" b="1" i="1" spc="-300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ko-KR" altLang="en-US" sz="2400" b="1" spc="-3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90CA21-0FD9-3041-6F29-AC7D2D18C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133" y="3472533"/>
                <a:ext cx="3318620" cy="606695"/>
              </a:xfrm>
              <a:prstGeom prst="rect">
                <a:avLst/>
              </a:prstGeom>
              <a:blipFill>
                <a:blip r:embed="rId12"/>
                <a:stretch>
                  <a:fillRect l="-184" b="-323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9E6201-913C-EC0C-AB16-A6E41A285E02}"/>
                  </a:ext>
                </a:extLst>
              </p:cNvPr>
              <p:cNvSpPr txBox="1"/>
              <p:nvPr/>
            </p:nvSpPr>
            <p:spPr>
              <a:xfrm>
                <a:off x="3735133" y="4423422"/>
                <a:ext cx="748457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ko-KR" sz="3200" b="1" i="1" spc="-3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ko-KR" sz="3200" b="1" i="1" spc="-30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0" spc="-30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3200" b="1" i="1" spc="-3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ko-KR" sz="3200" b="1" i="1" spc="-3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ko-KR" sz="3200" b="1" i="1" spc="-30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2400" b="1" spc="-300" dirty="0"/>
                  <a:t>은 분모끼리</a:t>
                </a:r>
                <a:r>
                  <a:rPr lang="en-US" altLang="ko-KR" sz="2400" b="1" spc="-300" dirty="0"/>
                  <a:t>, </a:t>
                </a:r>
                <a:r>
                  <a:rPr lang="ko-KR" altLang="en-US" sz="2400" b="1" spc="-300" dirty="0"/>
                  <a:t>분자끼리 각각 더해서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3200" b="1" i="1" spc="-300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ko-KR" altLang="en-US" sz="2400" b="1" spc="-300" dirty="0"/>
                  <a:t>입니다</a:t>
                </a:r>
                <a:r>
                  <a:rPr lang="en-US" altLang="ko-KR" sz="2400" b="1" spc="-300" dirty="0"/>
                  <a:t>.</a:t>
                </a:r>
                <a:endParaRPr lang="ko-KR" altLang="en-US" sz="2400" b="1" spc="-3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9E6201-913C-EC0C-AB16-A6E41A285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133" y="4423422"/>
                <a:ext cx="7484571" cy="606695"/>
              </a:xfrm>
              <a:prstGeom prst="rect">
                <a:avLst/>
              </a:prstGeom>
              <a:blipFill>
                <a:blip r:embed="rId13"/>
                <a:stretch>
                  <a:fillRect l="-81" b="-4242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BBAF9EBA-E001-FB84-4428-7A38BC6714E0}"/>
              </a:ext>
            </a:extLst>
          </p:cNvPr>
          <p:cNvSpPr txBox="1"/>
          <p:nvPr/>
        </p:nvSpPr>
        <p:spPr>
          <a:xfrm>
            <a:off x="1610807" y="3707928"/>
            <a:ext cx="196491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ko-KR" altLang="en-US" sz="2400" b="1" spc="-300" dirty="0">
                <a:solidFill>
                  <a:schemeClr val="bg1">
                    <a:lumMod val="50000"/>
                  </a:schemeClr>
                </a:solidFill>
              </a:rPr>
              <a:t>채원이의 풀이 </a:t>
            </a: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</a:t>
            </a:r>
            <a:endParaRPr lang="ko-KR" altLang="en-US" sz="2400" b="1" spc="-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F15149-0E93-99A0-6E61-3B2FF07F4C81}"/>
              </a:ext>
            </a:extLst>
          </p:cNvPr>
          <p:cNvSpPr txBox="1"/>
          <p:nvPr/>
        </p:nvSpPr>
        <p:spPr>
          <a:xfrm>
            <a:off x="1610807" y="4694513"/>
            <a:ext cx="196491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ko-KR" altLang="en-US" sz="2400" b="1" spc="-300" dirty="0">
                <a:solidFill>
                  <a:schemeClr val="bg1">
                    <a:lumMod val="50000"/>
                  </a:schemeClr>
                </a:solidFill>
              </a:rPr>
              <a:t>채원이의 설명 </a:t>
            </a:r>
            <a:r>
              <a:rPr lang="en-US" altLang="ko-KR" sz="2400" b="1" spc="-300" dirty="0">
                <a:solidFill>
                  <a:schemeClr val="bg1">
                    <a:lumMod val="50000"/>
                  </a:schemeClr>
                </a:solidFill>
              </a:rPr>
              <a:t>|</a:t>
            </a:r>
            <a:endParaRPr lang="ko-KR" altLang="en-US" sz="2400" b="1" spc="-3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8B44B2C-FF41-36D7-D5EE-A2DB0AA5A5F3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C251BA0E-C46F-2D4B-02E8-46C11AB3B75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44" name="그래픽 57">
                <a:extLst>
                  <a:ext uri="{FF2B5EF4-FFF2-40B4-BE49-F238E27FC236}">
                    <a16:creationId xmlns:a16="http://schemas.microsoft.com/office/drawing/2014/main" id="{CBFFFC7D-DD7A-C6EA-83C0-E28911086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7CA0601-8304-E372-DB2C-5082E332BF8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BEB0EC70-A58B-F102-A0F9-9A6A76D1EBF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42" name="그래픽 60">
                <a:extLst>
                  <a:ext uri="{FF2B5EF4-FFF2-40B4-BE49-F238E27FC236}">
                    <a16:creationId xmlns:a16="http://schemas.microsoft.com/office/drawing/2014/main" id="{3417468D-CD3D-FA28-93EE-BAB953548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9442012-0892-CA47-A2DB-E7C413800E4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FD986DAF-3306-63BA-9A08-1A4452EF066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672064" y="2490752"/>
            <a:ext cx="926475" cy="29628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D782A19-D635-1B5C-C5CF-15CEFA5FEA8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21" name="그림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52B691-9221-B595-0ED3-E2384622756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F6B92F3A-1E4F-8A10-A009-C28DA0CD8C93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2" name="그림 28">
            <a:extLst>
              <a:ext uri="{FF2B5EF4-FFF2-40B4-BE49-F238E27FC236}">
                <a16:creationId xmlns:a16="http://schemas.microsoft.com/office/drawing/2014/main" id="{04687171-2928-2A0D-BF85-D1A0675504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C22C95-92D1-EA38-30F3-C23E13BD6E70}"/>
                  </a:ext>
                </a:extLst>
              </p:cNvPr>
              <p:cNvSpPr txBox="1"/>
              <p:nvPr/>
            </p:nvSpPr>
            <p:spPr>
              <a:xfrm>
                <a:off x="4106690" y="3810348"/>
                <a:ext cx="7210433" cy="1346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C22C95-92D1-EA38-30F3-C23E13BD6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690" y="3810348"/>
                <a:ext cx="7210433" cy="13468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그림 25">
            <a:extLst>
              <a:ext uri="{FF2B5EF4-FFF2-40B4-BE49-F238E27FC236}">
                <a16:creationId xmlns:a16="http://schemas.microsoft.com/office/drawing/2014/main" id="{C083DEF7-7143-07A8-6D3F-BADA8AD51A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35297" y="442787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9A6236BD-7EF0-83ED-2546-A904A27C1A89}"/>
              </a:ext>
            </a:extLst>
          </p:cNvPr>
          <p:cNvCxnSpPr>
            <a:cxnSpLocks/>
          </p:cNvCxnSpPr>
          <p:nvPr/>
        </p:nvCxnSpPr>
        <p:spPr>
          <a:xfrm>
            <a:off x="3612132" y="5049301"/>
            <a:ext cx="781310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화살표: 오각형 39">
            <a:extLst>
              <a:ext uri="{FF2B5EF4-FFF2-40B4-BE49-F238E27FC236}">
                <a16:creationId xmlns:a16="http://schemas.microsoft.com/office/drawing/2014/main" id="{F4BF8F61-0C72-0EEF-C490-2628EAA10ADA}"/>
              </a:ext>
            </a:extLst>
          </p:cNvPr>
          <p:cNvSpPr/>
          <p:nvPr/>
        </p:nvSpPr>
        <p:spPr>
          <a:xfrm>
            <a:off x="1065599" y="4481704"/>
            <a:ext cx="2362441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바르게 계산하기</a:t>
            </a:r>
            <a:endParaRPr lang="ko-KR" altLang="en-US" sz="2000" b="1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77F607E7-4A31-7BF2-9D6F-2C7CC8C6A594}"/>
              </a:ext>
            </a:extLst>
          </p:cNvPr>
          <p:cNvSpPr/>
          <p:nvPr/>
        </p:nvSpPr>
        <p:spPr>
          <a:xfrm>
            <a:off x="3603571" y="436681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1D6825ED-1622-0291-F2FC-2A441032C25D}"/>
              </a:ext>
            </a:extLst>
          </p:cNvPr>
          <p:cNvSpPr/>
          <p:nvPr/>
        </p:nvSpPr>
        <p:spPr>
          <a:xfrm>
            <a:off x="1066145" y="2120178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설명</a:t>
            </a:r>
            <a:endParaRPr lang="ko-KR" altLang="en-US" sz="20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7415F8-8621-4228-91A4-194B216DD3C4}"/>
              </a:ext>
            </a:extLst>
          </p:cNvPr>
          <p:cNvSpPr txBox="1"/>
          <p:nvPr/>
        </p:nvSpPr>
        <p:spPr>
          <a:xfrm>
            <a:off x="2783632" y="1988840"/>
            <a:ext cx="9388545" cy="1376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분모는 그대로 두고 분자끼리 더해야 하는데 </a:t>
            </a:r>
            <a:endParaRPr lang="en-US" altLang="ko-KR" sz="3200" b="1" spc="-3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3200" b="1" spc="-300" dirty="0" err="1">
                <a:solidFill>
                  <a:srgbClr val="FF0000"/>
                </a:solidFill>
              </a:rPr>
              <a:t>분모끼리도</a:t>
            </a:r>
            <a:r>
              <a:rPr lang="ko-KR" altLang="en-US" sz="3200" b="1" spc="-300" dirty="0">
                <a:solidFill>
                  <a:srgbClr val="FF0000"/>
                </a:solidFill>
              </a:rPr>
              <a:t> 더했습니다</a:t>
            </a:r>
            <a:r>
              <a:rPr lang="en-US" altLang="ko-KR" sz="3200" b="1" spc="-300" dirty="0">
                <a:solidFill>
                  <a:srgbClr val="FF0000"/>
                </a:solidFill>
              </a:rPr>
              <a:t>.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8C88441A-E55A-7280-88D4-FDF2D98E20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28521" y="203323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350BEC67-EDD8-441F-0605-95C19090E8B8}"/>
              </a:ext>
            </a:extLst>
          </p:cNvPr>
          <p:cNvCxnSpPr>
            <a:cxnSpLocks/>
          </p:cNvCxnSpPr>
          <p:nvPr/>
        </p:nvCxnSpPr>
        <p:spPr>
          <a:xfrm>
            <a:off x="2198580" y="2661964"/>
            <a:ext cx="922665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타원 49">
            <a:extLst>
              <a:ext uri="{FF2B5EF4-FFF2-40B4-BE49-F238E27FC236}">
                <a16:creationId xmlns:a16="http://schemas.microsoft.com/office/drawing/2014/main" id="{3B8E4F26-2FFE-3E68-94B7-808DDE2114AF}"/>
              </a:ext>
            </a:extLst>
          </p:cNvPr>
          <p:cNvSpPr/>
          <p:nvPr/>
        </p:nvSpPr>
        <p:spPr>
          <a:xfrm>
            <a:off x="2190019" y="1964372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C0D47C80-0539-6519-5216-7A60F12F8DD7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3F3C735F-2E1C-5F24-3A30-018608A8B4FC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9" name="그래픽 57">
                <a:extLst>
                  <a:ext uri="{FF2B5EF4-FFF2-40B4-BE49-F238E27FC236}">
                    <a16:creationId xmlns:a16="http://schemas.microsoft.com/office/drawing/2014/main" id="{859E59DC-9A91-4D71-6302-63F534264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2355C51-28EF-5946-4448-6733BC76322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9018328B-29E5-E06C-D73D-01907F386E98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7" name="그래픽 60">
                <a:extLst>
                  <a:ext uri="{FF2B5EF4-FFF2-40B4-BE49-F238E27FC236}">
                    <a16:creationId xmlns:a16="http://schemas.microsoft.com/office/drawing/2014/main" id="{D2584384-EBE7-FE97-D389-B93785E57A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D1FE0D4-DE64-B688-A91A-1BEDDDC4A91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4A82EBCA-49AA-5316-07FC-918FD7B6CABC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63" name="사각형: 둥근 모서리 62">
              <a:hlinkClick r:id="rId8" action="ppaction://hlinksldjump"/>
              <a:extLst>
                <a:ext uri="{FF2B5EF4-FFF2-40B4-BE49-F238E27FC236}">
                  <a16:creationId xmlns:a16="http://schemas.microsoft.com/office/drawing/2014/main" id="{FC7EF274-6A97-A099-FDF5-346528EEB1E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4" name="사각형: 둥근 모서리 63">
              <a:hlinkClick r:id="rId9" action="ppaction://hlinksldjump"/>
              <a:extLst>
                <a:ext uri="{FF2B5EF4-FFF2-40B4-BE49-F238E27FC236}">
                  <a16:creationId xmlns:a16="http://schemas.microsoft.com/office/drawing/2014/main" id="{DC73C89F-A077-B32C-08E3-CD7A44EBD36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6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35FF3A-E054-610A-05F5-37941815B31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7A9E2CE-D636-E018-A915-6635B8E437C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AAD1C1C1-8511-0C38-B672-E645B22054E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D96DC6B-89F0-61DC-8FBA-9244B2B5631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0" name="사각형: 둥근 모서리 69">
              <a:hlinkClick r:id="rId14" action="ppaction://hlinksldjump"/>
              <a:extLst>
                <a:ext uri="{FF2B5EF4-FFF2-40B4-BE49-F238E27FC236}">
                  <a16:creationId xmlns:a16="http://schemas.microsoft.com/office/drawing/2014/main" id="{FD61D0DA-94CC-41E6-E836-949939E0BCF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15" action="ppaction://hlinksldjump"/>
              <a:extLst>
                <a:ext uri="{FF2B5EF4-FFF2-40B4-BE49-F238E27FC236}">
                  <a16:creationId xmlns:a16="http://schemas.microsoft.com/office/drawing/2014/main" id="{8063D98C-1380-D570-458B-8A5F8EB27B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BAF4807F-0CF4-2470-C1ED-E4FA673F57E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56CA9451-EE35-E5DA-F28B-82BC9D18BDD9}"/>
              </a:ext>
            </a:extLst>
          </p:cNvPr>
          <p:cNvCxnSpPr>
            <a:cxnSpLocks/>
          </p:cNvCxnSpPr>
          <p:nvPr/>
        </p:nvCxnSpPr>
        <p:spPr>
          <a:xfrm>
            <a:off x="2207539" y="3429000"/>
            <a:ext cx="922665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그림 28">
            <a:extLst>
              <a:ext uri="{FF2B5EF4-FFF2-40B4-BE49-F238E27FC236}">
                <a16:creationId xmlns:a16="http://schemas.microsoft.com/office/drawing/2014/main" id="{4C4978FC-3BB0-6128-5C87-631F03B7B08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0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1" grpId="0" animBg="1"/>
      <p:bldP spid="47" grpId="0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을 더하면 얼마인지 구해 보세요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blipFill>
                <a:blip r:embed="rId6"/>
                <a:stretch>
                  <a:fillRect b="-989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/>
              <p:nvPr/>
            </p:nvSpPr>
            <p:spPr>
              <a:xfrm>
                <a:off x="741476" y="2668175"/>
                <a:ext cx="10832083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식을 써 보면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2668175"/>
                <a:ext cx="10832083" cy="606695"/>
              </a:xfrm>
              <a:prstGeom prst="rect">
                <a:avLst/>
              </a:prstGeom>
              <a:blipFill>
                <a:blip r:embed="rId7"/>
                <a:stretch>
                  <a:fillRect l="-2589" b="-989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D2D10CC-02DC-4900-7CD3-A02418DC77B8}"/>
              </a:ext>
            </a:extLst>
          </p:cNvPr>
          <p:cNvSpPr/>
          <p:nvPr/>
        </p:nvSpPr>
        <p:spPr>
          <a:xfrm>
            <a:off x="449243" y="325392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B3264AD-DF96-565F-5DFB-9CC9859D96B8}"/>
              </a:ext>
            </a:extLst>
          </p:cNvPr>
          <p:cNvSpPr/>
          <p:nvPr/>
        </p:nvSpPr>
        <p:spPr>
          <a:xfrm>
            <a:off x="4142582" y="2666261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8EF7B8-2FBD-7A04-7467-20F86FE2693D}"/>
              </a:ext>
            </a:extLst>
          </p:cNvPr>
          <p:cNvSpPr txBox="1"/>
          <p:nvPr/>
        </p:nvSpPr>
        <p:spPr>
          <a:xfrm>
            <a:off x="4169801" y="2659953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B94EE992-F9DC-2471-EB97-B5F53F2C88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215962" y="273182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4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6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1" name="그림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E67BA8-C9E9-4C0F-B995-ACE352948E6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0E1115B7-C3C8-4149-A048-FD48FBC34BFA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8">
            <a:extLst>
              <a:ext uri="{FF2B5EF4-FFF2-40B4-BE49-F238E27FC236}">
                <a16:creationId xmlns:a16="http://schemas.microsoft.com/office/drawing/2014/main" id="{320817F9-5176-FD6E-48D6-4CF2DF334FF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을 더하면 얼마인지 구해 보세요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blipFill>
                <a:blip r:embed="rId6"/>
                <a:stretch>
                  <a:fillRect b="-989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3" name="순서도: 연결자 82">
            <a:extLst>
              <a:ext uri="{FF2B5EF4-FFF2-40B4-BE49-F238E27FC236}">
                <a16:creationId xmlns:a16="http://schemas.microsoft.com/office/drawing/2014/main" id="{D5CC8D25-DAAB-4FB4-905A-A8392CDB6BE8}"/>
              </a:ext>
            </a:extLst>
          </p:cNvPr>
          <p:cNvSpPr/>
          <p:nvPr/>
        </p:nvSpPr>
        <p:spPr>
          <a:xfrm>
            <a:off x="449243" y="2840504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24D6393-4F21-43D8-A098-36E8C297CBF9}"/>
                  </a:ext>
                </a:extLst>
              </p:cNvPr>
              <p:cNvSpPr txBox="1"/>
              <p:nvPr/>
            </p:nvSpPr>
            <p:spPr>
              <a:xfrm>
                <a:off x="4336946" y="3244644"/>
                <a:ext cx="677560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+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24D6393-4F21-43D8-A098-36E8C297C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946" y="3244644"/>
                <a:ext cx="6775601" cy="606695"/>
              </a:xfrm>
              <a:prstGeom prst="rect">
                <a:avLst/>
              </a:prstGeom>
              <a:blipFill>
                <a:blip r:embed="rId16"/>
                <a:stretch>
                  <a:fillRect b="-10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08F7ABD4-41AD-4C9D-BFA0-74EEB78AE66A}"/>
              </a:ext>
            </a:extLst>
          </p:cNvPr>
          <p:cNvSpPr/>
          <p:nvPr/>
        </p:nvSpPr>
        <p:spPr>
          <a:xfrm>
            <a:off x="7135645" y="336700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ACDFFCE-54D1-49FC-AD4B-234B41117389}"/>
              </a:ext>
            </a:extLst>
          </p:cNvPr>
          <p:cNvSpPr txBox="1"/>
          <p:nvPr/>
        </p:nvSpPr>
        <p:spPr>
          <a:xfrm>
            <a:off x="7162864" y="336069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88" name="그림 87">
            <a:extLst>
              <a:ext uri="{FF2B5EF4-FFF2-40B4-BE49-F238E27FC236}">
                <a16:creationId xmlns:a16="http://schemas.microsoft.com/office/drawing/2014/main" id="{4CD0E895-18A7-42C4-96F7-BE354128559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209025" y="3432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9" name="사각형: 둥근 모서리 88">
            <a:extLst>
              <a:ext uri="{FF2B5EF4-FFF2-40B4-BE49-F238E27FC236}">
                <a16:creationId xmlns:a16="http://schemas.microsoft.com/office/drawing/2014/main" id="{BFB423B6-EB0F-463D-8421-B0759C1A80AC}"/>
              </a:ext>
            </a:extLst>
          </p:cNvPr>
          <p:cNvSpPr/>
          <p:nvPr/>
        </p:nvSpPr>
        <p:spPr>
          <a:xfrm>
            <a:off x="8184355" y="336700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844A0A2-A57C-46A4-92AC-CBADFF4D7BC5}"/>
              </a:ext>
            </a:extLst>
          </p:cNvPr>
          <p:cNvSpPr txBox="1"/>
          <p:nvPr/>
        </p:nvSpPr>
        <p:spPr>
          <a:xfrm>
            <a:off x="8211574" y="336069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id="{2635EE60-5E05-455F-86BA-549184A162C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8257735" y="3432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2" name="사각형: 둥근 모서리 91">
            <a:extLst>
              <a:ext uri="{FF2B5EF4-FFF2-40B4-BE49-F238E27FC236}">
                <a16:creationId xmlns:a16="http://schemas.microsoft.com/office/drawing/2014/main" id="{0296F4A9-FA52-4C30-8157-44CF647F2ED9}"/>
              </a:ext>
            </a:extLst>
          </p:cNvPr>
          <p:cNvSpPr/>
          <p:nvPr/>
        </p:nvSpPr>
        <p:spPr>
          <a:xfrm>
            <a:off x="9460620" y="336700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2596791-9C82-498B-8F12-3D081DE9997F}"/>
              </a:ext>
            </a:extLst>
          </p:cNvPr>
          <p:cNvSpPr txBox="1"/>
          <p:nvPr/>
        </p:nvSpPr>
        <p:spPr>
          <a:xfrm>
            <a:off x="9487839" y="336069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78B811BA-B36E-44AC-8B46-CCB95820D76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534000" y="3432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204FEBDD-3B4F-4109-92C6-6D4DA513598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6498" y="2618440"/>
            <a:ext cx="4196239" cy="2598420"/>
          </a:xfrm>
          <a:prstGeom prst="rect">
            <a:avLst/>
          </a:prstGeom>
        </p:spPr>
      </p:pic>
      <p:pic>
        <p:nvPicPr>
          <p:cNvPr id="53" name="그림 5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B770F7-9E15-4F68-88B4-D7830E462AE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직사각형 53">
            <a:extLst>
              <a:ext uri="{FF2B5EF4-FFF2-40B4-BE49-F238E27FC236}">
                <a16:creationId xmlns:a16="http://schemas.microsoft.com/office/drawing/2014/main" id="{1C3224D9-937A-466E-BD08-63D0F5FCFCE7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8">
            <a:extLst>
              <a:ext uri="{FF2B5EF4-FFF2-40B4-BE49-F238E27FC236}">
                <a16:creationId xmlns:a16="http://schemas.microsoft.com/office/drawing/2014/main" id="{4F9EE741-5113-5B63-8106-318C6C4B3F8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9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0" grpId="0"/>
      <p:bldP spid="93" grpId="0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6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C1A795-46A4-350A-AD6F-1361C66A84FC}"/>
                  </a:ext>
                </a:extLst>
              </p:cNvPr>
              <p:cNvSpPr txBox="1"/>
              <p:nvPr/>
            </p:nvSpPr>
            <p:spPr>
              <a:xfrm>
                <a:off x="741476" y="2646537"/>
                <a:ext cx="10832083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을 더하면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C1A795-46A4-350A-AD6F-1361C66A8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2646537"/>
                <a:ext cx="10832083" cy="606695"/>
              </a:xfrm>
              <a:prstGeom prst="rect">
                <a:avLst/>
              </a:prstGeom>
              <a:blipFill>
                <a:blip r:embed="rId14"/>
                <a:stretch>
                  <a:fillRect l="-56" b="-9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6495662-C869-3A73-BFC5-1A79B6AC1CA3}"/>
              </a:ext>
            </a:extLst>
          </p:cNvPr>
          <p:cNvSpPr/>
          <p:nvPr/>
        </p:nvSpPr>
        <p:spPr>
          <a:xfrm>
            <a:off x="3949826" y="264462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C7D9E-368B-1ABB-467D-6CBB5E45507B}"/>
              </a:ext>
            </a:extLst>
          </p:cNvPr>
          <p:cNvSpPr txBox="1"/>
          <p:nvPr/>
        </p:nvSpPr>
        <p:spPr>
          <a:xfrm>
            <a:off x="3977045" y="263831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6C897FD7-2B56-E0FD-101A-40265032371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023206" y="271019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D42C166-141D-4239-B3F2-05980B178BE6}"/>
                  </a:ext>
                </a:extLst>
              </p:cNvPr>
              <p:cNvSpPr txBox="1"/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을 더하면 얼마인지 구해 보세요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D42C166-141D-4239-B3F2-05980B178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52736"/>
                <a:ext cx="8457760" cy="606695"/>
              </a:xfrm>
              <a:prstGeom prst="rect">
                <a:avLst/>
              </a:prstGeom>
              <a:blipFill>
                <a:blip r:embed="rId16"/>
                <a:stretch>
                  <a:fillRect b="-989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순서도: 연결자 30">
            <a:extLst>
              <a:ext uri="{FF2B5EF4-FFF2-40B4-BE49-F238E27FC236}">
                <a16:creationId xmlns:a16="http://schemas.microsoft.com/office/drawing/2014/main" id="{5766651D-A97B-4DA2-A32C-689283F57F30}"/>
              </a:ext>
            </a:extLst>
          </p:cNvPr>
          <p:cNvSpPr/>
          <p:nvPr/>
        </p:nvSpPr>
        <p:spPr>
          <a:xfrm>
            <a:off x="449243" y="325392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3" name="그림 28">
            <a:extLst>
              <a:ext uri="{FF2B5EF4-FFF2-40B4-BE49-F238E27FC236}">
                <a16:creationId xmlns:a16="http://schemas.microsoft.com/office/drawing/2014/main" id="{541D2BCF-2FD0-FC16-A880-BC93CE97509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836712"/>
            <a:ext cx="10869191" cy="854793"/>
            <a:chOff x="505825" y="1133662"/>
            <a:chExt cx="10869191" cy="854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/>
                <p:nvPr/>
              </p:nvSpPr>
              <p:spPr>
                <a:xfrm>
                  <a:off x="1032017" y="1133662"/>
                  <a:ext cx="10342999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그림을 보고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600" b="1" spc="-300" dirty="0"/>
                    <a:t>가 얼마인지 구하려고 합니다</a:t>
                  </a:r>
                  <a:r>
                    <a:rPr lang="en-US" altLang="ko-KR" sz="3600" b="1" spc="-300" dirty="0"/>
                    <a:t>. </a:t>
                  </a:r>
                  <a:r>
                    <a:rPr lang="ko-KR" altLang="en-US" sz="3600" b="1" spc="-300" dirty="0"/>
                    <a:t>    안에 알맞은 수를 써넣으세요</a:t>
                  </a:r>
                  <a:r>
                    <a:rPr lang="en-US" altLang="ko-KR" sz="3600" b="1" spc="-300" dirty="0"/>
                    <a:t>.</a:t>
                  </a:r>
                  <a:endParaRPr lang="ko-KR" altLang="en-US" sz="3600" b="1" spc="-3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017" y="1133662"/>
                  <a:ext cx="10342999" cy="606695"/>
                </a:xfrm>
                <a:prstGeom prst="rect">
                  <a:avLst/>
                </a:prstGeom>
                <a:blipFill>
                  <a:blip r:embed="rId2"/>
                  <a:stretch>
                    <a:fillRect l="-2652" r="-2298" b="-20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509B48-5230-E95C-D2EE-D9E06245EDBA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2" name="사각형: 둥근 모서리 41">
              <a:hlinkClick r:id="rId5" action="ppaction://hlinksldjump"/>
              <a:extLst>
                <a:ext uri="{FF2B5EF4-FFF2-40B4-BE49-F238E27FC236}">
                  <a16:creationId xmlns:a16="http://schemas.microsoft.com/office/drawing/2014/main" id="{CC6D0B34-C25D-2A55-4F14-55F97CAEEB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3" name="사각형: 둥근 모서리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FB65BE2D-0773-126A-35C4-7DBAFBADA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사각형: 둥근 모서리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C9F035CC-EFC0-20FD-E767-D1368E1F01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8" action="ppaction://hlinksldjump"/>
              <a:extLst>
                <a:ext uri="{FF2B5EF4-FFF2-40B4-BE49-F238E27FC236}">
                  <a16:creationId xmlns:a16="http://schemas.microsoft.com/office/drawing/2014/main" id="{A8DC952A-8825-3057-8894-74C3CF7EA8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A9A065D0-4E11-390F-AE17-22BB2815F92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4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10C6ED0-6478-38A2-99DA-F97C0C0CB7C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AEBAE780-084F-34B5-BBA9-A3A61FE9F53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01EE2F3B-5AC5-70EF-DB2F-CDE0F7EDF5A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4290690-7913-B19C-E642-5DB2B431E81C}"/>
              </a:ext>
            </a:extLst>
          </p:cNvPr>
          <p:cNvSpPr>
            <a:spLocks noChangeAspect="1"/>
          </p:cNvSpPr>
          <p:nvPr/>
        </p:nvSpPr>
        <p:spPr>
          <a:xfrm>
            <a:off x="10034880" y="1196752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/>
              <p:nvPr/>
            </p:nvSpPr>
            <p:spPr>
              <a:xfrm>
                <a:off x="2732652" y="4869332"/>
                <a:ext cx="677560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 + 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             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652" y="4869332"/>
                <a:ext cx="6775601" cy="606695"/>
              </a:xfrm>
              <a:prstGeom prst="rect">
                <a:avLst/>
              </a:prstGeom>
              <a:blipFill>
                <a:blip r:embed="rId13"/>
                <a:stretch>
                  <a:fillRect b="-767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51E1E8C-1759-3EE4-25AD-42BB2599CF64}"/>
              </a:ext>
            </a:extLst>
          </p:cNvPr>
          <p:cNvSpPr/>
          <p:nvPr/>
        </p:nvSpPr>
        <p:spPr>
          <a:xfrm>
            <a:off x="4390781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EDA58-B65C-D40C-8122-4927B5718894}"/>
              </a:ext>
            </a:extLst>
          </p:cNvPr>
          <p:cNvSpPr txBox="1"/>
          <p:nvPr/>
        </p:nvSpPr>
        <p:spPr>
          <a:xfrm>
            <a:off x="4418000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466843F-2C2F-B43D-BCCE-FCCD7F9076C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464161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FC981A-4AD5-A360-BBDB-97D48987D108}"/>
              </a:ext>
            </a:extLst>
          </p:cNvPr>
          <p:cNvSpPr/>
          <p:nvPr/>
        </p:nvSpPr>
        <p:spPr>
          <a:xfrm>
            <a:off x="5412857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A022E-9874-730F-5975-032079B90BF2}"/>
              </a:ext>
            </a:extLst>
          </p:cNvPr>
          <p:cNvSpPr txBox="1"/>
          <p:nvPr/>
        </p:nvSpPr>
        <p:spPr>
          <a:xfrm>
            <a:off x="5440076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55C66F-FEE5-4368-3D5B-A4F6F228ABC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486237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F73DF8A-D0E0-872C-A099-0824D82FABC2}"/>
              </a:ext>
            </a:extLst>
          </p:cNvPr>
          <p:cNvSpPr/>
          <p:nvPr/>
        </p:nvSpPr>
        <p:spPr>
          <a:xfrm>
            <a:off x="6600342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9BB96-E1C1-F59A-B814-590ABF50C4A1}"/>
              </a:ext>
            </a:extLst>
          </p:cNvPr>
          <p:cNvSpPr txBox="1"/>
          <p:nvPr/>
        </p:nvSpPr>
        <p:spPr>
          <a:xfrm>
            <a:off x="6627561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164430-AF2D-528B-645C-23FF713F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673722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AA63FED-0135-8452-11FD-27F866DD87FE}"/>
              </a:ext>
            </a:extLst>
          </p:cNvPr>
          <p:cNvSpPr/>
          <p:nvPr/>
        </p:nvSpPr>
        <p:spPr>
          <a:xfrm>
            <a:off x="7731927" y="521049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E11C8A-8208-69E4-28AB-D2A2D41131F4}"/>
              </a:ext>
            </a:extLst>
          </p:cNvPr>
          <p:cNvSpPr txBox="1"/>
          <p:nvPr/>
        </p:nvSpPr>
        <p:spPr>
          <a:xfrm>
            <a:off x="7759146" y="520418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8437E0FD-E73A-4533-874C-27293B13C5E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805307" y="527605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494AA3E-B062-FC79-8AF7-D4693C1B932C}"/>
              </a:ext>
            </a:extLst>
          </p:cNvPr>
          <p:cNvSpPr/>
          <p:nvPr/>
        </p:nvSpPr>
        <p:spPr>
          <a:xfrm>
            <a:off x="8482614" y="48743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260A0-F410-393F-75FB-95D717890D5F}"/>
              </a:ext>
            </a:extLst>
          </p:cNvPr>
          <p:cNvSpPr txBox="1"/>
          <p:nvPr/>
        </p:nvSpPr>
        <p:spPr>
          <a:xfrm>
            <a:off x="8509833" y="48680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8840F42-BEA0-D60E-9755-E6D6DD5DA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555994" y="49399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AF5A14A7-582B-CB17-F85E-C6AE93B0E985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5605195-AD19-04E5-F96E-78894D19089E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0" name="그래픽 57">
                <a:extLst>
                  <a:ext uri="{FF2B5EF4-FFF2-40B4-BE49-F238E27FC236}">
                    <a16:creationId xmlns:a16="http://schemas.microsoft.com/office/drawing/2014/main" id="{6D93105E-3AED-A9C9-6899-DCFFF9CE1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61C01B1-8856-BD1B-A76A-2F41DD4DBB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52659C5E-8F8F-C935-7FFF-F404C615B0F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A23096E1-D8BF-3129-2743-B2146CFAC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8B6654A-CF68-A834-98DE-CF51FC18032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51" name="그림 50">
            <a:extLst>
              <a:ext uri="{FF2B5EF4-FFF2-40B4-BE49-F238E27FC236}">
                <a16:creationId xmlns:a16="http://schemas.microsoft.com/office/drawing/2014/main" id="{9AD995FE-2A11-40E5-9320-3237DBE8B68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32771" y="2593225"/>
            <a:ext cx="4796828" cy="1821090"/>
          </a:xfrm>
          <a:prstGeom prst="rect">
            <a:avLst/>
          </a:prstGeom>
        </p:spPr>
      </p:pic>
      <p:pic>
        <p:nvPicPr>
          <p:cNvPr id="14" name="그림 13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40543B5C-461D-0A22-37DB-3ED977430B8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7553" y="3752683"/>
            <a:ext cx="651496" cy="641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28">
            <a:extLst>
              <a:ext uri="{FF2B5EF4-FFF2-40B4-BE49-F238E27FC236}">
                <a16:creationId xmlns:a16="http://schemas.microsoft.com/office/drawing/2014/main" id="{D308F764-2B89-9FBC-C56E-63D29738F3E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21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920EA04C-8A29-4064-BF7D-9A6C41EC5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919" y="1863296"/>
            <a:ext cx="825436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8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5F6A4A45-0ECC-53FD-2FD8-0319951C2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24935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1350865D-5E90-CDBB-41B1-AF45C6D3316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6" name="사각형: 둥근 모서리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BEA5ED75-32B5-5D15-67A3-7D5CB8E07634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14976-5F2B-5040-B04E-AE30C2631B0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881EFCEF-573F-68D3-4661-21826536C9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FA2D5FA-2FAC-9973-7605-25D15C147B9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47358-BF07-FACA-7E6F-5909915D68B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85BFFCBE-8F8F-EC8C-C6DA-340B7E4147F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3EE23A-72FC-EE6E-1B72-A4BDC5FFA9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9520E2-D279-D119-DD30-956AC50A99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/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blipFill>
                <a:blip r:embed="rId12"/>
                <a:stretch>
                  <a:fillRect l="-217"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5D1BFC-8A3E-546B-0DC7-23D398BF3654}"/>
              </a:ext>
            </a:extLst>
          </p:cNvPr>
          <p:cNvSpPr/>
          <p:nvPr/>
        </p:nvSpPr>
        <p:spPr>
          <a:xfrm>
            <a:off x="3310591" y="191088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/>
              <p:nvPr/>
            </p:nvSpPr>
            <p:spPr>
              <a:xfrm>
                <a:off x="3596096" y="1872784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096" y="1872784"/>
                <a:ext cx="591900" cy="937259"/>
              </a:xfrm>
              <a:prstGeom prst="rect">
                <a:avLst/>
              </a:prstGeom>
              <a:blipFill>
                <a:blip r:embed="rId1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4E3031A8-8BEF-FB1E-2690-69A06FB02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609145" y="22473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C70AAED6-E6A8-82BE-CE68-42C40D8FE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18523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/>
              <p:nvPr/>
            </p:nvSpPr>
            <p:spPr>
              <a:xfrm>
                <a:off x="6739813" y="1819130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13" y="1819130"/>
                <a:ext cx="3243785" cy="606695"/>
              </a:xfrm>
              <a:prstGeom prst="rect">
                <a:avLst/>
              </a:prstGeom>
              <a:blipFill>
                <a:blip r:embed="rId15"/>
                <a:stretch>
                  <a:fillRect l="-188"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3A3291F-EE42-F43F-6154-89AD636168AD}"/>
              </a:ext>
            </a:extLst>
          </p:cNvPr>
          <p:cNvSpPr/>
          <p:nvPr/>
        </p:nvSpPr>
        <p:spPr>
          <a:xfrm>
            <a:off x="8745008" y="191308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/>
              <p:nvPr/>
            </p:nvSpPr>
            <p:spPr>
              <a:xfrm>
                <a:off x="9032821" y="1903557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2821" y="1903557"/>
                <a:ext cx="591900" cy="937259"/>
              </a:xfrm>
              <a:prstGeom prst="rect">
                <a:avLst/>
              </a:prstGeom>
              <a:blipFill>
                <a:blip r:embed="rId16"/>
                <a:stretch>
                  <a:fillRect l="-2062" b="-45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BC8B725E-626B-9ADE-81CF-71C1120E7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043562" y="22495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4" name="표 9">
            <a:extLst>
              <a:ext uri="{FF2B5EF4-FFF2-40B4-BE49-F238E27FC236}">
                <a16:creationId xmlns:a16="http://schemas.microsoft.com/office/drawing/2014/main" id="{5DB6E2EF-8AF7-9904-5336-0CDDD8C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459807"/>
              </p:ext>
            </p:extLst>
          </p:nvPr>
        </p:nvGraphicFramePr>
        <p:xfrm>
          <a:off x="944352" y="412806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/>
              <p:nvPr/>
            </p:nvSpPr>
            <p:spPr>
              <a:xfrm>
                <a:off x="1700087" y="378661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7" y="3786615"/>
                <a:ext cx="3243785" cy="606695"/>
              </a:xfrm>
              <a:prstGeom prst="rect">
                <a:avLst/>
              </a:prstGeom>
              <a:blipFill>
                <a:blip r:embed="rId17"/>
                <a:stretch>
                  <a:fillRect l="-188"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1A3300BD-B132-39D2-A6C3-2B82F86E3D9F}"/>
              </a:ext>
            </a:extLst>
          </p:cNvPr>
          <p:cNvSpPr/>
          <p:nvPr/>
        </p:nvSpPr>
        <p:spPr>
          <a:xfrm>
            <a:off x="3705282" y="3918668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/>
              <p:nvPr/>
            </p:nvSpPr>
            <p:spPr>
              <a:xfrm>
                <a:off x="3524835" y="4309218"/>
                <a:ext cx="1419037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835" y="4309218"/>
                <a:ext cx="1419037" cy="937259"/>
              </a:xfrm>
              <a:prstGeom prst="rect">
                <a:avLst/>
              </a:prstGeom>
              <a:blipFill>
                <a:blip r:embed="rId18"/>
                <a:stretch>
                  <a:fillRect l="-17167" t="-27273" r="-17167" b="-655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그림 57">
            <a:extLst>
              <a:ext uri="{FF2B5EF4-FFF2-40B4-BE49-F238E27FC236}">
                <a16:creationId xmlns:a16="http://schemas.microsoft.com/office/drawing/2014/main" id="{2F2D54EE-9466-B9FA-20E5-C5CA9B900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003836" y="425516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5" name="그룹 64">
            <a:extLst>
              <a:ext uri="{FF2B5EF4-FFF2-40B4-BE49-F238E27FC236}">
                <a16:creationId xmlns:a16="http://schemas.microsoft.com/office/drawing/2014/main" id="{71926D6A-BC4C-BD83-40CF-E0FD592B1BB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BC517B6-3D5C-C61C-4218-45E3B18E0FA6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0" name="그래픽 57">
                <a:extLst>
                  <a:ext uri="{FF2B5EF4-FFF2-40B4-BE49-F238E27FC236}">
                    <a16:creationId xmlns:a16="http://schemas.microsoft.com/office/drawing/2014/main" id="{819DF533-2071-EE19-7A31-D242551537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F187991-388F-356E-79D0-827DDF61DA3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118E6E47-A5AD-835B-9615-59EE1A15F083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68" name="그래픽 60">
                <a:extLst>
                  <a:ext uri="{FF2B5EF4-FFF2-40B4-BE49-F238E27FC236}">
                    <a16:creationId xmlns:a16="http://schemas.microsoft.com/office/drawing/2014/main" id="{B41974A3-F71C-31ED-E07F-089FE04C5E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4EA958C-81F2-7282-2F5F-86591DD9358C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8" name="그림 28">
            <a:extLst>
              <a:ext uri="{FF2B5EF4-FFF2-40B4-BE49-F238E27FC236}">
                <a16:creationId xmlns:a16="http://schemas.microsoft.com/office/drawing/2014/main" id="{39A3ECD1-AAAB-B8AC-8338-7AC576E0F59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105623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계산 결과를 </a:t>
                </a:r>
                <a:r>
                  <a:rPr lang="ko-KR" altLang="en-US" sz="3600" b="1" spc="-300" dirty="0">
                    <a:latin typeface="맑은 고딕" panose="020B0503020000020004" pitchFamily="50" charset="-127"/>
                  </a:rPr>
                  <a:t>비교하여     안에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ko-KR" altLang="en-US" sz="3600" b="1" spc="-300" dirty="0">
                    <a:latin typeface="맑은 고딕" panose="020B0503020000020004" pitchFamily="50" charset="-127"/>
                  </a:rPr>
                  <a:t> 중 알맞은 것을 써넣으세요</a:t>
                </a:r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1056235"/>
                <a:ext cx="10342999" cy="606695"/>
              </a:xfrm>
              <a:prstGeom prst="rect">
                <a:avLst/>
              </a:prstGeom>
              <a:blipFill>
                <a:blip r:embed="rId2"/>
                <a:stretch>
                  <a:fillRect l="-2652" t="-16000" r="-2593" b="-15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5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6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타원 3">
            <a:extLst>
              <a:ext uri="{FF2B5EF4-FFF2-40B4-BE49-F238E27FC236}">
                <a16:creationId xmlns:a16="http://schemas.microsoft.com/office/drawing/2014/main" id="{23E5854B-6199-0098-AC9B-3FF1C6D22C7E}"/>
              </a:ext>
            </a:extLst>
          </p:cNvPr>
          <p:cNvSpPr>
            <a:spLocks noChangeAspect="1"/>
          </p:cNvSpPr>
          <p:nvPr/>
        </p:nvSpPr>
        <p:spPr>
          <a:xfrm>
            <a:off x="5178002" y="1170126"/>
            <a:ext cx="381761" cy="3816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" name="표 9">
            <a:extLst>
              <a:ext uri="{FF2B5EF4-FFF2-40B4-BE49-F238E27FC236}">
                <a16:creationId xmlns:a16="http://schemas.microsoft.com/office/drawing/2014/main" id="{38F92C01-89D6-436F-CAEA-4C78BC97B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397955"/>
              </p:ext>
            </p:extLst>
          </p:nvPr>
        </p:nvGraphicFramePr>
        <p:xfrm>
          <a:off x="947275" y="29893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ACCD5B67-3B4F-78A7-267F-249F10CE1E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235587"/>
              </p:ext>
            </p:extLst>
          </p:nvPr>
        </p:nvGraphicFramePr>
        <p:xfrm>
          <a:off x="5984402" y="29893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00A72D-A2D3-7C31-5B85-0AAC08869993}"/>
                  </a:ext>
                </a:extLst>
              </p:cNvPr>
              <p:cNvSpPr txBox="1"/>
              <p:nvPr/>
            </p:nvSpPr>
            <p:spPr>
              <a:xfrm>
                <a:off x="1635021" y="2636912"/>
                <a:ext cx="1387444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𝟐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00A72D-A2D3-7C31-5B85-0AAC08869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021" y="2636912"/>
                <a:ext cx="1387444" cy="12508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58CFB4-615C-1CA3-2774-C4E13CB4AA69}"/>
                  </a:ext>
                </a:extLst>
              </p:cNvPr>
              <p:cNvSpPr txBox="1"/>
              <p:nvPr/>
            </p:nvSpPr>
            <p:spPr>
              <a:xfrm>
                <a:off x="6662085" y="2636912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𝟏𝟐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58CFB4-615C-1CA3-2774-C4E13CB4A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085" y="2636912"/>
                <a:ext cx="1638885" cy="1250823"/>
              </a:xfrm>
              <a:prstGeom prst="rect">
                <a:avLst/>
              </a:prstGeom>
              <a:blipFill>
                <a:blip r:embed="rId14"/>
                <a:stretch>
                  <a:fillRect l="-37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4A55E7F-0366-7F04-0E38-4518F3713FFA}"/>
                  </a:ext>
                </a:extLst>
              </p:cNvPr>
              <p:cNvSpPr txBox="1"/>
              <p:nvPr/>
            </p:nvSpPr>
            <p:spPr>
              <a:xfrm>
                <a:off x="3708105" y="2636912"/>
                <a:ext cx="1387444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𝟐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4A55E7F-0366-7F04-0E38-4518F3713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105" y="2636912"/>
                <a:ext cx="1387444" cy="125082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6914CCC-C3D2-3D5C-9512-00A866B0C8FD}"/>
                  </a:ext>
                </a:extLst>
              </p:cNvPr>
              <p:cNvSpPr txBox="1"/>
              <p:nvPr/>
            </p:nvSpPr>
            <p:spPr>
              <a:xfrm>
                <a:off x="9048063" y="2636912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𝟏𝟐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6914CCC-C3D2-3D5C-9512-00A866B0C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063" y="2636912"/>
                <a:ext cx="1638885" cy="125082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타원 17">
            <a:extLst>
              <a:ext uri="{FF2B5EF4-FFF2-40B4-BE49-F238E27FC236}">
                <a16:creationId xmlns:a16="http://schemas.microsoft.com/office/drawing/2014/main" id="{6D407C5A-C933-271C-07E3-C6C11B555AC5}"/>
              </a:ext>
            </a:extLst>
          </p:cNvPr>
          <p:cNvSpPr>
            <a:spLocks noChangeAspect="1"/>
          </p:cNvSpPr>
          <p:nvPr/>
        </p:nvSpPr>
        <p:spPr>
          <a:xfrm>
            <a:off x="2852327" y="2982971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71C78BE-5882-39A0-2FE7-41572E85E0DB}"/>
                  </a:ext>
                </a:extLst>
              </p:cNvPr>
              <p:cNvSpPr txBox="1"/>
              <p:nvPr/>
            </p:nvSpPr>
            <p:spPr>
              <a:xfrm>
                <a:off x="2922470" y="2989380"/>
                <a:ext cx="575652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71C78BE-5882-39A0-2FE7-41572E85E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470" y="2989380"/>
                <a:ext cx="575652" cy="55834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그림 19">
            <a:extLst>
              <a:ext uri="{FF2B5EF4-FFF2-40B4-BE49-F238E27FC236}">
                <a16:creationId xmlns:a16="http://schemas.microsoft.com/office/drawing/2014/main" id="{1FC40C84-4D97-2F14-F1E5-2BE2E901CD5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2934217" y="306919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C4E7D0C6-5B63-9A62-E2B6-90F1A819CD69}"/>
              </a:ext>
            </a:extLst>
          </p:cNvPr>
          <p:cNvSpPr>
            <a:spLocks noChangeAspect="1"/>
          </p:cNvSpPr>
          <p:nvPr/>
        </p:nvSpPr>
        <p:spPr>
          <a:xfrm>
            <a:off x="8268728" y="2982971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AD11BF-64A5-22DD-F917-6D0528E015DC}"/>
                  </a:ext>
                </a:extLst>
              </p:cNvPr>
              <p:cNvSpPr txBox="1"/>
              <p:nvPr/>
            </p:nvSpPr>
            <p:spPr>
              <a:xfrm>
                <a:off x="8145336" y="3014533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AD11BF-64A5-22DD-F917-6D0528E01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336" y="3014533"/>
                <a:ext cx="952500" cy="55834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그림 40">
            <a:extLst>
              <a:ext uri="{FF2B5EF4-FFF2-40B4-BE49-F238E27FC236}">
                <a16:creationId xmlns:a16="http://schemas.microsoft.com/office/drawing/2014/main" id="{F7F4FAE7-B556-465B-6842-5F4239839AC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8350618" y="306919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9" name="그룹 48">
            <a:extLst>
              <a:ext uri="{FF2B5EF4-FFF2-40B4-BE49-F238E27FC236}">
                <a16:creationId xmlns:a16="http://schemas.microsoft.com/office/drawing/2014/main" id="{745F2419-1726-2CF0-F5EF-F7E039FFC7D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7342AB24-CE85-83DD-9866-8E2E6655917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4" name="그래픽 57">
                <a:extLst>
                  <a:ext uri="{FF2B5EF4-FFF2-40B4-BE49-F238E27FC236}">
                    <a16:creationId xmlns:a16="http://schemas.microsoft.com/office/drawing/2014/main" id="{A45C08FC-A23E-363D-F205-E5DD00FFB2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CDAAA00-EEF4-C4C0-AC51-D47C95AA3C5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C8599E06-74D1-F92E-8F98-E83D33B0927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2" name="그래픽 60">
                <a:extLst>
                  <a:ext uri="{FF2B5EF4-FFF2-40B4-BE49-F238E27FC236}">
                    <a16:creationId xmlns:a16="http://schemas.microsoft.com/office/drawing/2014/main" id="{20F323FA-5746-A8DE-9371-5CAAB7BCF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A1A6385-89AE-FA9C-99F0-13860D2735E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8" name="그림 28">
            <a:extLst>
              <a:ext uri="{FF2B5EF4-FFF2-40B4-BE49-F238E27FC236}">
                <a16:creationId xmlns:a16="http://schemas.microsoft.com/office/drawing/2014/main" id="{99745C87-0DA5-EBA8-A541-AE5EBB0C693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710153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지난주에 해바라기의 키를 재었더니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였습니다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오늘 해바라기의 키를 재어 보니 지난주보다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가 더 자라 있었습니다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. 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오늘 해바라기의 키는 몇 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인지 구해 보세요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10153"/>
                <a:ext cx="10342999" cy="606695"/>
              </a:xfrm>
              <a:prstGeom prst="rect">
                <a:avLst/>
              </a:prstGeom>
              <a:blipFill>
                <a:blip r:embed="rId2"/>
                <a:stretch>
                  <a:fillRect l="-2652" r="-1886" b="-532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B86C7D-776B-81E3-B0AD-F6FAB89E8FC6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1F51D54-7A6E-58FF-3EB1-4AB0F1B1618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0B4CBA14-F67C-4480-D6E3-FB9EFD21DD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F4998604-64C1-14FE-B3DE-35C9D98E20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995B4105-E28E-04FD-2640-DCDF658593F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150D1F70-7AD1-BDBD-D940-97A7F025D3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0D16D877-7C92-379C-5662-F37F8285A2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EA65569-B233-111D-3FC2-6EB7C73CD8C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FAA95E8-8649-BE95-96C2-F1677068157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308857-6EF4-DF10-0DE7-F92B63E85C14}"/>
                  </a:ext>
                </a:extLst>
              </p:cNvPr>
              <p:cNvSpPr txBox="1"/>
              <p:nvPr/>
            </p:nvSpPr>
            <p:spPr>
              <a:xfrm>
                <a:off x="2092326" y="4249322"/>
                <a:ext cx="4925089" cy="963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3200" b="1" i="1" spc="-3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308857-6EF4-DF10-0DE7-F92B63E85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326" y="4249322"/>
                <a:ext cx="4925089" cy="963725"/>
              </a:xfrm>
              <a:prstGeom prst="rect">
                <a:avLst/>
              </a:prstGeom>
              <a:blipFill>
                <a:blip r:embed="rId13"/>
                <a:stretch>
                  <a:fillRect r="-1609" b="-75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그림 13">
            <a:extLst>
              <a:ext uri="{FF2B5EF4-FFF2-40B4-BE49-F238E27FC236}">
                <a16:creationId xmlns:a16="http://schemas.microsoft.com/office/drawing/2014/main" id="{8A526865-B31F-627F-68AE-70E5A29102E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070147" y="467046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7E37DF9-7B57-050E-23CE-50547D3105D4}"/>
              </a:ext>
            </a:extLst>
          </p:cNvPr>
          <p:cNvCxnSpPr>
            <a:cxnSpLocks/>
          </p:cNvCxnSpPr>
          <p:nvPr/>
        </p:nvCxnSpPr>
        <p:spPr>
          <a:xfrm>
            <a:off x="2107015" y="5283012"/>
            <a:ext cx="449304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화살표: 오각형 16">
            <a:extLst>
              <a:ext uri="{FF2B5EF4-FFF2-40B4-BE49-F238E27FC236}">
                <a16:creationId xmlns:a16="http://schemas.microsoft.com/office/drawing/2014/main" id="{8B252498-8FFD-3E4E-D083-3515DB6F4B9F}"/>
              </a:ext>
            </a:extLst>
          </p:cNvPr>
          <p:cNvSpPr/>
          <p:nvPr/>
        </p:nvSpPr>
        <p:spPr>
          <a:xfrm>
            <a:off x="1055440" y="4715415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D77BF6-6800-6F56-8CC4-305DE4067D9C}"/>
                  </a:ext>
                </a:extLst>
              </p:cNvPr>
              <p:cNvSpPr txBox="1"/>
              <p:nvPr/>
            </p:nvSpPr>
            <p:spPr>
              <a:xfrm>
                <a:off x="8400257" y="4265475"/>
                <a:ext cx="2441980" cy="1001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D77BF6-6800-6F56-8CC4-305DE4067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7" y="4265475"/>
                <a:ext cx="2441980" cy="1001749"/>
              </a:xfrm>
              <a:prstGeom prst="rect">
                <a:avLst/>
              </a:prstGeom>
              <a:blipFill>
                <a:blip r:embed="rId15"/>
                <a:stretch>
                  <a:fillRect r="-3741" b="-36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그림 36">
            <a:extLst>
              <a:ext uri="{FF2B5EF4-FFF2-40B4-BE49-F238E27FC236}">
                <a16:creationId xmlns:a16="http://schemas.microsoft.com/office/drawing/2014/main" id="{36A56554-4882-65D6-40C1-877269BA465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337858" y="465671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0ABBE5CA-A735-5A39-9804-B549576A1756}"/>
              </a:ext>
            </a:extLst>
          </p:cNvPr>
          <p:cNvCxnSpPr>
            <a:cxnSpLocks/>
          </p:cNvCxnSpPr>
          <p:nvPr/>
        </p:nvCxnSpPr>
        <p:spPr>
          <a:xfrm>
            <a:off x="8400256" y="5269262"/>
            <a:ext cx="244198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3548FD43-4AB9-D448-CEAA-589811F11DF1}"/>
              </a:ext>
            </a:extLst>
          </p:cNvPr>
          <p:cNvSpPr/>
          <p:nvPr/>
        </p:nvSpPr>
        <p:spPr>
          <a:xfrm>
            <a:off x="7344644" y="4701665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2CFF46-95C7-E8D0-9682-AD851DA90D21}"/>
              </a:ext>
            </a:extLst>
          </p:cNvPr>
          <p:cNvSpPr txBox="1"/>
          <p:nvPr/>
        </p:nvSpPr>
        <p:spPr>
          <a:xfrm>
            <a:off x="10849926" y="4693921"/>
            <a:ext cx="64735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60FE9BBC-E2D0-CF48-5A30-21F3E7DA015D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289F7570-7EFB-DC52-03E2-6E426EAE19E0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3" name="그래픽 57">
                <a:extLst>
                  <a:ext uri="{FF2B5EF4-FFF2-40B4-BE49-F238E27FC236}">
                    <a16:creationId xmlns:a16="http://schemas.microsoft.com/office/drawing/2014/main" id="{5BFC382C-CCA9-F1B6-2F68-BDD49F65FC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B8EF484-2542-0530-664E-61399903AAA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063231EE-C323-EDBB-DE08-811BF0BFC3A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1" name="그래픽 60">
                <a:extLst>
                  <a:ext uri="{FF2B5EF4-FFF2-40B4-BE49-F238E27FC236}">
                    <a16:creationId xmlns:a16="http://schemas.microsoft.com/office/drawing/2014/main" id="{503FA4B5-EB0F-9594-41AF-9503DC630D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56DF26B-5917-6840-6C19-C558C18D736E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5" name="그림 28">
            <a:extLst>
              <a:ext uri="{FF2B5EF4-FFF2-40B4-BE49-F238E27FC236}">
                <a16:creationId xmlns:a16="http://schemas.microsoft.com/office/drawing/2014/main" id="{659C8031-ED5A-7AD1-DBA6-FD8A2685BB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와이드스크린</PresentationFormat>
  <Paragraphs>212</Paragraphs>
  <Slides>12</Slides>
  <Notes>0</Notes>
  <HiddenSlides>1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  <vt:variant>
        <vt:lpstr>재구성한 쇼</vt:lpstr>
      </vt:variant>
      <vt:variant>
        <vt:i4>1</vt:i4>
      </vt:variant>
    </vt:vector>
  </HeadingPairs>
  <TitlesOfParts>
    <vt:vector size="20" baseType="lpstr">
      <vt:lpstr>맑은 고딕</vt:lpstr>
      <vt:lpstr>Arial</vt:lpstr>
      <vt:lpstr>Cambria Math</vt:lpstr>
      <vt:lpstr>3_디자인 사용자 지정</vt:lpstr>
      <vt:lpstr>디자인 사용자 지정</vt:lpstr>
      <vt:lpstr>1_디자인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그림1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2023-11-23T11:21:01Z</dcterms:created>
  <dcterms:modified xsi:type="dcterms:W3CDTF">2024-04-24T00:26:08Z</dcterms:modified>
</cp:coreProperties>
</file>